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embeddedFontLst>
    <p:embeddedFont>
      <p:font typeface="Roboto"/>
      <p:regular r:id="rId27"/>
      <p:bold r:id="rId28"/>
      <p:italic r:id="rId29"/>
      <p:boldItalic r:id="rId30"/>
    </p:embeddedFont>
    <p:embeddedFont>
      <p:font typeface="Alfa Slab One"/>
      <p:regular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32" roundtripDataSignature="AMtx7mixEyVRR05Y8v/Ycz3tsXSfOLcV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Roboto-bold.fntdata"/><Relationship Id="rId27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AlfaSlabOne-regular.fntdata"/><Relationship Id="rId3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f5dc186f1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g1f5dc186f1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f5dc186f19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8" name="Google Shape;168;g1f5dc186f1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f46ef8d037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g1f46ef8d037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f46ef8d037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g1f46ef8d037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f46ef8d037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7" name="Google Shape;187;g1f46ef8d037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f46ef8d037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0" name="Google Shape;200;g1f46ef8d037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1f46ef8d037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5" name="Google Shape;205;g1f46ef8d037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1f46ef8d037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0" name="Google Shape;220;g1f46ef8d037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1f46ef8d037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5" name="Google Shape;225;g1f46ef8d037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1f46ef8d037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3" name="Google Shape;233;g1f46ef8d037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f46ef8d037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g1f46ef8d037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f46ef8d037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8" name="Google Shape;238;g1f46ef8d037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1f46ef8d037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4" name="Google Shape;254;g1f46ef8d037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f46ef8d037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g1f46ef8d037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f46ef8d037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g1f46ef8d037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f46ef8d037_0_1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g1f46ef8d037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f46ef8d037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g1f46ef8d037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f46ef8d037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g1f46ef8d037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3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2352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2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32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3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4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2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2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2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2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2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6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2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26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26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2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7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27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27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2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8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2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28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28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2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9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2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0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30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3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30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3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1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31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31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3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b="0" i="0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b="0" i="0" sz="18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2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"/>
          <p:cNvSpPr txBox="1"/>
          <p:nvPr>
            <p:ph type="ctrTitle"/>
          </p:nvPr>
        </p:nvSpPr>
        <p:spPr>
          <a:xfrm>
            <a:off x="582325" y="2571747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lang="en" sz="5300">
                <a:latin typeface="Alfa Slab One"/>
                <a:ea typeface="Alfa Slab One"/>
                <a:cs typeface="Alfa Slab One"/>
                <a:sym typeface="Alfa Slab One"/>
              </a:rPr>
              <a:t>DIVISION </a:t>
            </a:r>
            <a:endParaRPr b="1" sz="5300">
              <a:latin typeface="Alfa Slab One"/>
              <a:ea typeface="Alfa Slab One"/>
              <a:cs typeface="Alfa Slab One"/>
              <a:sym typeface="Alfa Slab One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lang="en" sz="5300">
                <a:latin typeface="Alfa Slab One"/>
                <a:ea typeface="Alfa Slab One"/>
                <a:cs typeface="Alfa Slab One"/>
                <a:sym typeface="Alfa Slab One"/>
              </a:rPr>
              <a:t>TOOL TALKS</a:t>
            </a:r>
            <a:endParaRPr b="1" sz="53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f5dc186f19_0_0"/>
          <p:cNvSpPr txBox="1"/>
          <p:nvPr>
            <p:ph type="ctrTitle"/>
          </p:nvPr>
        </p:nvSpPr>
        <p:spPr>
          <a:xfrm>
            <a:off x="37925" y="276125"/>
            <a:ext cx="9056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lang="en" sz="2600">
                <a:latin typeface="Alfa Slab One"/>
                <a:ea typeface="Alfa Slab One"/>
                <a:cs typeface="Alfa Slab One"/>
                <a:sym typeface="Alfa Slab One"/>
              </a:rPr>
              <a:t>HERE’S THE MODEL. WHAT’S THE STORY?</a:t>
            </a:r>
            <a:endParaRPr b="1" sz="26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49" name="Google Shape;149;g1f5dc186f19_0_0"/>
          <p:cNvSpPr/>
          <p:nvPr/>
        </p:nvSpPr>
        <p:spPr>
          <a:xfrm>
            <a:off x="1930800" y="1442375"/>
            <a:ext cx="4986300" cy="13086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g1f5dc186f19_0_0"/>
          <p:cNvSpPr txBox="1"/>
          <p:nvPr/>
        </p:nvSpPr>
        <p:spPr>
          <a:xfrm>
            <a:off x="1984325" y="1442375"/>
            <a:ext cx="49350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Arial"/>
              <a:buNone/>
            </a:pPr>
            <a:r>
              <a:rPr lang="en" sz="8400">
                <a:latin typeface="Alfa Slab One"/>
                <a:ea typeface="Alfa Slab One"/>
                <a:cs typeface="Alfa Slab One"/>
                <a:sym typeface="Alfa Slab One"/>
              </a:rPr>
              <a:t>64</a:t>
            </a:r>
            <a:endParaRPr b="0" i="0" sz="8400" u="none" cap="none" strike="noStrike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51" name="Google Shape;151;g1f5dc186f19_0_0"/>
          <p:cNvSpPr/>
          <p:nvPr/>
        </p:nvSpPr>
        <p:spPr>
          <a:xfrm>
            <a:off x="1924775" y="2750894"/>
            <a:ext cx="6228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g1f5dc186f19_0_0"/>
          <p:cNvSpPr/>
          <p:nvPr/>
        </p:nvSpPr>
        <p:spPr>
          <a:xfrm>
            <a:off x="2559978" y="2750894"/>
            <a:ext cx="6228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g1f5dc186f19_0_0"/>
          <p:cNvSpPr/>
          <p:nvPr/>
        </p:nvSpPr>
        <p:spPr>
          <a:xfrm>
            <a:off x="3182868" y="2750875"/>
            <a:ext cx="6228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g1f5dc186f19_0_0"/>
          <p:cNvSpPr/>
          <p:nvPr/>
        </p:nvSpPr>
        <p:spPr>
          <a:xfrm>
            <a:off x="3818071" y="2750875"/>
            <a:ext cx="6228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g1f5dc186f19_0_0"/>
          <p:cNvSpPr/>
          <p:nvPr/>
        </p:nvSpPr>
        <p:spPr>
          <a:xfrm>
            <a:off x="4436364" y="2750878"/>
            <a:ext cx="6228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g1f5dc186f19_0_0"/>
          <p:cNvSpPr/>
          <p:nvPr/>
        </p:nvSpPr>
        <p:spPr>
          <a:xfrm>
            <a:off x="5066290" y="2750875"/>
            <a:ext cx="6228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g1f5dc186f19_0_0"/>
          <p:cNvSpPr/>
          <p:nvPr/>
        </p:nvSpPr>
        <p:spPr>
          <a:xfrm>
            <a:off x="5684584" y="2750878"/>
            <a:ext cx="6228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g1f5dc186f19_0_0"/>
          <p:cNvSpPr/>
          <p:nvPr/>
        </p:nvSpPr>
        <p:spPr>
          <a:xfrm>
            <a:off x="6294184" y="2750878"/>
            <a:ext cx="6228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g1f5dc186f19_0_0"/>
          <p:cNvSpPr txBox="1"/>
          <p:nvPr/>
        </p:nvSpPr>
        <p:spPr>
          <a:xfrm>
            <a:off x="1916525" y="3054463"/>
            <a:ext cx="629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60" name="Google Shape;160;g1f5dc186f19_0_0"/>
          <p:cNvSpPr txBox="1"/>
          <p:nvPr/>
        </p:nvSpPr>
        <p:spPr>
          <a:xfrm>
            <a:off x="2541385" y="3054463"/>
            <a:ext cx="629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61" name="Google Shape;161;g1f5dc186f19_0_0"/>
          <p:cNvSpPr txBox="1"/>
          <p:nvPr/>
        </p:nvSpPr>
        <p:spPr>
          <a:xfrm>
            <a:off x="3195175" y="3054463"/>
            <a:ext cx="629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62" name="Google Shape;162;g1f5dc186f19_0_0"/>
          <p:cNvSpPr txBox="1"/>
          <p:nvPr/>
        </p:nvSpPr>
        <p:spPr>
          <a:xfrm>
            <a:off x="3820035" y="3054463"/>
            <a:ext cx="629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63" name="Google Shape;163;g1f5dc186f19_0_0"/>
          <p:cNvSpPr txBox="1"/>
          <p:nvPr/>
        </p:nvSpPr>
        <p:spPr>
          <a:xfrm>
            <a:off x="5065835" y="3054463"/>
            <a:ext cx="629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64" name="Google Shape;164;g1f5dc186f19_0_0"/>
          <p:cNvSpPr txBox="1"/>
          <p:nvPr/>
        </p:nvSpPr>
        <p:spPr>
          <a:xfrm>
            <a:off x="5719625" y="3054463"/>
            <a:ext cx="629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65" name="Google Shape;165;g1f5dc186f19_0_0"/>
          <p:cNvSpPr txBox="1"/>
          <p:nvPr/>
        </p:nvSpPr>
        <p:spPr>
          <a:xfrm>
            <a:off x="6344485" y="3054463"/>
            <a:ext cx="629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f5dc186f19_0_22"/>
          <p:cNvSpPr txBox="1"/>
          <p:nvPr>
            <p:ph type="ctrTitle"/>
          </p:nvPr>
        </p:nvSpPr>
        <p:spPr>
          <a:xfrm>
            <a:off x="582325" y="2571747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lang="en" sz="9600">
                <a:latin typeface="Alfa Slab One"/>
                <a:ea typeface="Alfa Slab One"/>
                <a:cs typeface="Alfa Slab One"/>
                <a:sym typeface="Alfa Slab One"/>
              </a:rPr>
              <a:t>64 </a:t>
            </a:r>
            <a:r>
              <a:rPr lang="en" sz="10000">
                <a:latin typeface="Arial"/>
                <a:ea typeface="Arial"/>
                <a:cs typeface="Arial"/>
                <a:sym typeface="Arial"/>
              </a:rPr>
              <a:t>÷</a:t>
            </a:r>
            <a:r>
              <a:rPr b="1" lang="en" sz="9600">
                <a:latin typeface="Alfa Slab One"/>
                <a:ea typeface="Alfa Slab One"/>
                <a:cs typeface="Alfa Slab One"/>
                <a:sym typeface="Alfa Slab One"/>
              </a:rPr>
              <a:t> 8 = 8</a:t>
            </a:r>
            <a:endParaRPr b="1" sz="96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f46ef8d037_0_55"/>
          <p:cNvSpPr txBox="1"/>
          <p:nvPr>
            <p:ph type="ctrTitle"/>
          </p:nvPr>
        </p:nvSpPr>
        <p:spPr>
          <a:xfrm>
            <a:off x="37925" y="276125"/>
            <a:ext cx="9056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lang="en" sz="2600">
                <a:latin typeface="Alfa Slab One"/>
                <a:ea typeface="Alfa Slab One"/>
                <a:cs typeface="Alfa Slab One"/>
                <a:sym typeface="Alfa Slab One"/>
              </a:rPr>
              <a:t>HERE’S THE MODEL. WHAT’S THE STORY?</a:t>
            </a:r>
            <a:endParaRPr b="1" sz="26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76" name="Google Shape;176;g1f46ef8d037_0_55"/>
          <p:cNvSpPr/>
          <p:nvPr/>
        </p:nvSpPr>
        <p:spPr>
          <a:xfrm>
            <a:off x="1930800" y="1442375"/>
            <a:ext cx="5040600" cy="13086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g1f46ef8d037_0_55"/>
          <p:cNvSpPr/>
          <p:nvPr/>
        </p:nvSpPr>
        <p:spPr>
          <a:xfrm>
            <a:off x="1924775" y="2750900"/>
            <a:ext cx="24957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g1f46ef8d037_0_55"/>
          <p:cNvSpPr/>
          <p:nvPr/>
        </p:nvSpPr>
        <p:spPr>
          <a:xfrm>
            <a:off x="4469726" y="2750900"/>
            <a:ext cx="24957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g1f46ef8d037_0_55"/>
          <p:cNvSpPr txBox="1"/>
          <p:nvPr/>
        </p:nvSpPr>
        <p:spPr>
          <a:xfrm>
            <a:off x="1984325" y="1442375"/>
            <a:ext cx="49350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Arial"/>
              <a:buNone/>
            </a:pPr>
            <a:r>
              <a:rPr lang="en" sz="8400">
                <a:latin typeface="Alfa Slab One"/>
                <a:ea typeface="Alfa Slab One"/>
                <a:cs typeface="Alfa Slab One"/>
                <a:sym typeface="Alfa Slab One"/>
              </a:rPr>
              <a:t>16</a:t>
            </a:r>
            <a:endParaRPr b="0" i="0" sz="8400" u="none" cap="none" strike="noStrike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f46ef8d037_0_72"/>
          <p:cNvSpPr txBox="1"/>
          <p:nvPr>
            <p:ph type="ctrTitle"/>
          </p:nvPr>
        </p:nvSpPr>
        <p:spPr>
          <a:xfrm>
            <a:off x="582325" y="2571747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Arial"/>
              <a:buNone/>
            </a:pPr>
            <a:r>
              <a:rPr lang="en" sz="10000">
                <a:latin typeface="Alfa Slab One"/>
                <a:ea typeface="Alfa Slab One"/>
                <a:cs typeface="Alfa Slab One"/>
                <a:sym typeface="Alfa Slab One"/>
              </a:rPr>
              <a:t>16 </a:t>
            </a:r>
            <a:r>
              <a:rPr lang="en" sz="10000">
                <a:latin typeface="Arial"/>
                <a:ea typeface="Arial"/>
                <a:cs typeface="Arial"/>
                <a:sym typeface="Arial"/>
              </a:rPr>
              <a:t>÷ </a:t>
            </a:r>
            <a:r>
              <a:rPr lang="en" sz="10000">
                <a:latin typeface="Alfa Slab One"/>
                <a:ea typeface="Alfa Slab One"/>
                <a:cs typeface="Alfa Slab One"/>
                <a:sym typeface="Alfa Slab One"/>
              </a:rPr>
              <a:t>2 </a:t>
            </a:r>
            <a:r>
              <a:rPr lang="en" sz="10000">
                <a:latin typeface="Alfa Slab One"/>
                <a:ea typeface="Alfa Slab One"/>
                <a:cs typeface="Alfa Slab One"/>
                <a:sym typeface="Alfa Slab One"/>
              </a:rPr>
              <a:t>= 8</a:t>
            </a:r>
            <a:endParaRPr b="1" sz="96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f46ef8d037_0_34"/>
          <p:cNvSpPr txBox="1"/>
          <p:nvPr>
            <p:ph type="ctrTitle"/>
          </p:nvPr>
        </p:nvSpPr>
        <p:spPr>
          <a:xfrm>
            <a:off x="37925" y="276125"/>
            <a:ext cx="9056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lang="en" sz="2600">
                <a:latin typeface="Alfa Slab One"/>
                <a:ea typeface="Alfa Slab One"/>
                <a:cs typeface="Alfa Slab One"/>
                <a:sym typeface="Alfa Slab One"/>
              </a:rPr>
              <a:t>HERE’S THE MODEL. WHAT’S THE STORY?</a:t>
            </a:r>
            <a:endParaRPr b="1" sz="26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90" name="Google Shape;190;g1f46ef8d037_0_34"/>
          <p:cNvSpPr/>
          <p:nvPr/>
        </p:nvSpPr>
        <p:spPr>
          <a:xfrm>
            <a:off x="1930800" y="1442375"/>
            <a:ext cx="5040600" cy="13086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g1f46ef8d037_0_34"/>
          <p:cNvSpPr/>
          <p:nvPr/>
        </p:nvSpPr>
        <p:spPr>
          <a:xfrm>
            <a:off x="1928015" y="2750994"/>
            <a:ext cx="8379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g1f46ef8d037_0_34"/>
          <p:cNvSpPr/>
          <p:nvPr/>
        </p:nvSpPr>
        <p:spPr>
          <a:xfrm>
            <a:off x="2782392" y="2750994"/>
            <a:ext cx="8379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g1f46ef8d037_0_34"/>
          <p:cNvSpPr/>
          <p:nvPr/>
        </p:nvSpPr>
        <p:spPr>
          <a:xfrm>
            <a:off x="3620207" y="2750975"/>
            <a:ext cx="8379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g1f46ef8d037_0_34"/>
          <p:cNvSpPr/>
          <p:nvPr/>
        </p:nvSpPr>
        <p:spPr>
          <a:xfrm>
            <a:off x="4474583" y="2750975"/>
            <a:ext cx="8379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g1f46ef8d037_0_34"/>
          <p:cNvSpPr/>
          <p:nvPr/>
        </p:nvSpPr>
        <p:spPr>
          <a:xfrm>
            <a:off x="5306216" y="2750978"/>
            <a:ext cx="8379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g1f46ef8d037_0_34"/>
          <p:cNvSpPr txBox="1"/>
          <p:nvPr/>
        </p:nvSpPr>
        <p:spPr>
          <a:xfrm>
            <a:off x="1984325" y="1442375"/>
            <a:ext cx="49350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Arial"/>
              <a:buNone/>
            </a:pPr>
            <a:r>
              <a:rPr lang="en" sz="8400">
                <a:latin typeface="Alfa Slab One"/>
                <a:ea typeface="Alfa Slab One"/>
                <a:cs typeface="Alfa Slab One"/>
                <a:sym typeface="Alfa Slab One"/>
              </a:rPr>
              <a:t>48</a:t>
            </a:r>
            <a:endParaRPr b="0" i="0" sz="8400" u="none" cap="none" strike="noStrike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97" name="Google Shape;197;g1f46ef8d037_0_34"/>
          <p:cNvSpPr/>
          <p:nvPr/>
        </p:nvSpPr>
        <p:spPr>
          <a:xfrm>
            <a:off x="6166627" y="2750978"/>
            <a:ext cx="8379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f46ef8d037_0_51"/>
          <p:cNvSpPr txBox="1"/>
          <p:nvPr>
            <p:ph type="ctrTitle"/>
          </p:nvPr>
        </p:nvSpPr>
        <p:spPr>
          <a:xfrm>
            <a:off x="582325" y="2571747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</a:pPr>
            <a:r>
              <a:rPr lang="en" sz="10000">
                <a:latin typeface="Alfa Slab One"/>
                <a:ea typeface="Alfa Slab One"/>
                <a:cs typeface="Alfa Slab One"/>
                <a:sym typeface="Alfa Slab One"/>
              </a:rPr>
              <a:t>48 </a:t>
            </a:r>
            <a:r>
              <a:rPr lang="en" sz="10000">
                <a:latin typeface="Arial"/>
                <a:ea typeface="Arial"/>
                <a:cs typeface="Arial"/>
                <a:sym typeface="Arial"/>
              </a:rPr>
              <a:t>÷ </a:t>
            </a:r>
            <a:r>
              <a:rPr lang="en" sz="10000">
                <a:latin typeface="Alfa Slab One"/>
                <a:ea typeface="Alfa Slab One"/>
                <a:cs typeface="Alfa Slab One"/>
                <a:sym typeface="Alfa Slab One"/>
              </a:rPr>
              <a:t>6 </a:t>
            </a:r>
            <a:r>
              <a:rPr lang="en" sz="10000">
                <a:latin typeface="Alfa Slab One"/>
                <a:ea typeface="Alfa Slab One"/>
                <a:cs typeface="Alfa Slab One"/>
                <a:sym typeface="Alfa Slab One"/>
              </a:rPr>
              <a:t>= 8</a:t>
            </a:r>
            <a:endParaRPr b="1" sz="96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f46ef8d037_0_76"/>
          <p:cNvSpPr txBox="1"/>
          <p:nvPr>
            <p:ph type="ctrTitle"/>
          </p:nvPr>
        </p:nvSpPr>
        <p:spPr>
          <a:xfrm>
            <a:off x="37925" y="276125"/>
            <a:ext cx="9056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lang="en" sz="2600">
                <a:latin typeface="Alfa Slab One"/>
                <a:ea typeface="Alfa Slab One"/>
                <a:cs typeface="Alfa Slab One"/>
                <a:sym typeface="Alfa Slab One"/>
              </a:rPr>
              <a:t>HERE’S THE MODEL. WHAT’S THE STORY?</a:t>
            </a:r>
            <a:endParaRPr b="1" sz="26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208" name="Google Shape;208;g1f46ef8d037_0_76"/>
          <p:cNvSpPr/>
          <p:nvPr/>
        </p:nvSpPr>
        <p:spPr>
          <a:xfrm>
            <a:off x="1930800" y="1442375"/>
            <a:ext cx="5077500" cy="13086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g1f46ef8d037_0_76"/>
          <p:cNvSpPr/>
          <p:nvPr/>
        </p:nvSpPr>
        <p:spPr>
          <a:xfrm>
            <a:off x="1924775" y="2750894"/>
            <a:ext cx="7224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g1f46ef8d037_0_76"/>
          <p:cNvSpPr/>
          <p:nvPr/>
        </p:nvSpPr>
        <p:spPr>
          <a:xfrm>
            <a:off x="2661542" y="2750894"/>
            <a:ext cx="7224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g1f46ef8d037_0_76"/>
          <p:cNvSpPr/>
          <p:nvPr/>
        </p:nvSpPr>
        <p:spPr>
          <a:xfrm>
            <a:off x="3384027" y="2750875"/>
            <a:ext cx="7224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g1f46ef8d037_0_76"/>
          <p:cNvSpPr/>
          <p:nvPr/>
        </p:nvSpPr>
        <p:spPr>
          <a:xfrm>
            <a:off x="4120794" y="2750875"/>
            <a:ext cx="7224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g1f46ef8d037_0_76"/>
          <p:cNvSpPr/>
          <p:nvPr/>
        </p:nvSpPr>
        <p:spPr>
          <a:xfrm>
            <a:off x="4837948" y="2750878"/>
            <a:ext cx="7224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g1f46ef8d037_0_76"/>
          <p:cNvSpPr txBox="1"/>
          <p:nvPr/>
        </p:nvSpPr>
        <p:spPr>
          <a:xfrm>
            <a:off x="1984325" y="1442375"/>
            <a:ext cx="49350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Arial"/>
              <a:buNone/>
            </a:pPr>
            <a:r>
              <a:rPr lang="en" sz="8400">
                <a:latin typeface="Alfa Slab One"/>
                <a:ea typeface="Alfa Slab One"/>
                <a:cs typeface="Alfa Slab One"/>
                <a:sym typeface="Alfa Slab One"/>
              </a:rPr>
              <a:t>56</a:t>
            </a:r>
            <a:endParaRPr b="0" i="0" sz="8400" u="none" cap="none" strike="noStrike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215" name="Google Shape;215;g1f46ef8d037_0_76"/>
          <p:cNvSpPr txBox="1"/>
          <p:nvPr/>
        </p:nvSpPr>
        <p:spPr>
          <a:xfrm>
            <a:off x="1909700" y="2955175"/>
            <a:ext cx="742800" cy="10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Arial"/>
              <a:buNone/>
            </a:pPr>
            <a:r>
              <a:t/>
            </a:r>
            <a:endParaRPr b="0" i="0" sz="5300" u="none" cap="none" strike="noStrike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216" name="Google Shape;216;g1f46ef8d037_0_76"/>
          <p:cNvSpPr/>
          <p:nvPr/>
        </p:nvSpPr>
        <p:spPr>
          <a:xfrm>
            <a:off x="5568594" y="2750875"/>
            <a:ext cx="7224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g1f46ef8d037_0_76"/>
          <p:cNvSpPr/>
          <p:nvPr/>
        </p:nvSpPr>
        <p:spPr>
          <a:xfrm>
            <a:off x="6285748" y="2750878"/>
            <a:ext cx="7224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f46ef8d037_0_93"/>
          <p:cNvSpPr txBox="1"/>
          <p:nvPr>
            <p:ph type="ctrTitle"/>
          </p:nvPr>
        </p:nvSpPr>
        <p:spPr>
          <a:xfrm>
            <a:off x="582325" y="2571747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</a:pPr>
            <a:r>
              <a:rPr lang="en" sz="10000">
                <a:latin typeface="Alfa Slab One"/>
                <a:ea typeface="Alfa Slab One"/>
                <a:cs typeface="Alfa Slab One"/>
                <a:sym typeface="Alfa Slab One"/>
              </a:rPr>
              <a:t>56 </a:t>
            </a:r>
            <a:r>
              <a:rPr lang="en" sz="10000">
                <a:latin typeface="Arial"/>
                <a:ea typeface="Arial"/>
                <a:cs typeface="Arial"/>
                <a:sym typeface="Arial"/>
              </a:rPr>
              <a:t>÷ </a:t>
            </a:r>
            <a:r>
              <a:rPr lang="en" sz="10000">
                <a:latin typeface="Alfa Slab One"/>
                <a:ea typeface="Alfa Slab One"/>
                <a:cs typeface="Alfa Slab One"/>
                <a:sym typeface="Alfa Slab One"/>
              </a:rPr>
              <a:t>7 </a:t>
            </a:r>
            <a:r>
              <a:rPr lang="en" sz="10000">
                <a:latin typeface="Alfa Slab One"/>
                <a:ea typeface="Alfa Slab One"/>
                <a:cs typeface="Alfa Slab One"/>
                <a:sym typeface="Alfa Slab One"/>
              </a:rPr>
              <a:t>= 8</a:t>
            </a:r>
            <a:endParaRPr b="1" sz="96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1f46ef8d037_0_97"/>
          <p:cNvSpPr txBox="1"/>
          <p:nvPr>
            <p:ph type="ctrTitle"/>
          </p:nvPr>
        </p:nvSpPr>
        <p:spPr>
          <a:xfrm>
            <a:off x="37925" y="276125"/>
            <a:ext cx="9056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lang="en" sz="2600">
                <a:latin typeface="Alfa Slab One"/>
                <a:ea typeface="Alfa Slab One"/>
                <a:cs typeface="Alfa Slab One"/>
                <a:sym typeface="Alfa Slab One"/>
              </a:rPr>
              <a:t>HERE’S THE MODEL. WHAT’S THE STORY?</a:t>
            </a:r>
            <a:endParaRPr b="1" sz="26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228" name="Google Shape;228;g1f46ef8d037_0_97"/>
          <p:cNvSpPr/>
          <p:nvPr/>
        </p:nvSpPr>
        <p:spPr>
          <a:xfrm>
            <a:off x="1930800" y="1442375"/>
            <a:ext cx="4986300" cy="13086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g1f46ef8d037_0_97"/>
          <p:cNvSpPr txBox="1"/>
          <p:nvPr/>
        </p:nvSpPr>
        <p:spPr>
          <a:xfrm>
            <a:off x="1984325" y="1442375"/>
            <a:ext cx="49350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Arial"/>
              <a:buNone/>
            </a:pPr>
            <a:r>
              <a:rPr lang="en" sz="8400">
                <a:latin typeface="Alfa Slab One"/>
                <a:ea typeface="Alfa Slab One"/>
                <a:cs typeface="Alfa Slab One"/>
                <a:sym typeface="Alfa Slab One"/>
              </a:rPr>
              <a:t>8</a:t>
            </a:r>
            <a:endParaRPr b="0" i="0" sz="8400" u="none" cap="none" strike="noStrike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230" name="Google Shape;230;g1f46ef8d037_0_97"/>
          <p:cNvSpPr/>
          <p:nvPr/>
        </p:nvSpPr>
        <p:spPr>
          <a:xfrm>
            <a:off x="1930800" y="2750975"/>
            <a:ext cx="4986300" cy="1131900"/>
          </a:xfrm>
          <a:prstGeom prst="rect">
            <a:avLst/>
          </a:prstGeom>
          <a:noFill/>
          <a:ln cap="flat" cmpd="sng" w="114300">
            <a:solidFill>
              <a:srgbClr val="4242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f46ef8d037_0_114"/>
          <p:cNvSpPr txBox="1"/>
          <p:nvPr>
            <p:ph type="ctrTitle"/>
          </p:nvPr>
        </p:nvSpPr>
        <p:spPr>
          <a:xfrm>
            <a:off x="582325" y="2571747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lang="en" sz="9600">
                <a:latin typeface="Alfa Slab One"/>
                <a:ea typeface="Alfa Slab One"/>
                <a:cs typeface="Alfa Slab One"/>
                <a:sym typeface="Alfa Slab One"/>
              </a:rPr>
              <a:t>8 </a:t>
            </a:r>
            <a:r>
              <a:rPr lang="en" sz="10000">
                <a:latin typeface="Arial"/>
                <a:ea typeface="Arial"/>
                <a:cs typeface="Arial"/>
                <a:sym typeface="Arial"/>
              </a:rPr>
              <a:t>÷</a:t>
            </a:r>
            <a:r>
              <a:rPr b="1" lang="en" sz="9600">
                <a:latin typeface="Alfa Slab One"/>
                <a:ea typeface="Alfa Slab One"/>
                <a:cs typeface="Alfa Slab One"/>
                <a:sym typeface="Alfa Slab One"/>
              </a:rPr>
              <a:t> 1 = 8</a:t>
            </a:r>
            <a:endParaRPr b="1" sz="96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f46ef8d037_0_118"/>
          <p:cNvSpPr txBox="1"/>
          <p:nvPr>
            <p:ph type="ctrTitle"/>
          </p:nvPr>
        </p:nvSpPr>
        <p:spPr>
          <a:xfrm>
            <a:off x="37925" y="276125"/>
            <a:ext cx="9056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lang="en" sz="2600">
                <a:latin typeface="Alfa Slab One"/>
                <a:ea typeface="Alfa Slab One"/>
                <a:cs typeface="Alfa Slab One"/>
                <a:sym typeface="Alfa Slab One"/>
              </a:rPr>
              <a:t>HERE’S THE MODEL. WHAT’S THE STORY?</a:t>
            </a:r>
            <a:endParaRPr b="1" sz="26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73" name="Google Shape;73;g1f46ef8d037_0_118"/>
          <p:cNvSpPr/>
          <p:nvPr/>
        </p:nvSpPr>
        <p:spPr>
          <a:xfrm>
            <a:off x="1930800" y="1442375"/>
            <a:ext cx="5347200" cy="13086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g1f46ef8d037_0_118"/>
          <p:cNvSpPr txBox="1"/>
          <p:nvPr/>
        </p:nvSpPr>
        <p:spPr>
          <a:xfrm>
            <a:off x="1984325" y="1442375"/>
            <a:ext cx="49350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Arial"/>
              <a:buNone/>
            </a:pPr>
            <a:r>
              <a:rPr lang="en" sz="8400">
                <a:latin typeface="Alfa Slab One"/>
                <a:ea typeface="Alfa Slab One"/>
                <a:cs typeface="Alfa Slab One"/>
                <a:sym typeface="Alfa Slab One"/>
              </a:rPr>
              <a:t>80</a:t>
            </a:r>
            <a:endParaRPr b="0" i="0" sz="8400" u="none" cap="none" strike="noStrike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75" name="Google Shape;75;g1f46ef8d037_0_118"/>
          <p:cNvSpPr/>
          <p:nvPr/>
        </p:nvSpPr>
        <p:spPr>
          <a:xfrm>
            <a:off x="1924775" y="2750894"/>
            <a:ext cx="5316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g1f46ef8d037_0_118"/>
          <p:cNvSpPr/>
          <p:nvPr/>
        </p:nvSpPr>
        <p:spPr>
          <a:xfrm>
            <a:off x="2467113" y="2750894"/>
            <a:ext cx="5316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g1f46ef8d037_0_118"/>
          <p:cNvSpPr/>
          <p:nvPr/>
        </p:nvSpPr>
        <p:spPr>
          <a:xfrm>
            <a:off x="2998937" y="2750875"/>
            <a:ext cx="5316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g1f46ef8d037_0_118"/>
          <p:cNvSpPr/>
          <p:nvPr/>
        </p:nvSpPr>
        <p:spPr>
          <a:xfrm>
            <a:off x="3541275" y="2750875"/>
            <a:ext cx="5316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g1f46ef8d037_0_118"/>
          <p:cNvSpPr/>
          <p:nvPr/>
        </p:nvSpPr>
        <p:spPr>
          <a:xfrm>
            <a:off x="4069175" y="2750878"/>
            <a:ext cx="5316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g1f46ef8d037_0_118"/>
          <p:cNvSpPr txBox="1"/>
          <p:nvPr/>
        </p:nvSpPr>
        <p:spPr>
          <a:xfrm>
            <a:off x="1928675" y="3062875"/>
            <a:ext cx="531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81" name="Google Shape;81;g1f46ef8d037_0_118"/>
          <p:cNvSpPr/>
          <p:nvPr/>
        </p:nvSpPr>
        <p:spPr>
          <a:xfrm>
            <a:off x="4607007" y="2750875"/>
            <a:ext cx="5316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g1f46ef8d037_0_118"/>
          <p:cNvSpPr/>
          <p:nvPr/>
        </p:nvSpPr>
        <p:spPr>
          <a:xfrm>
            <a:off x="5134908" y="2750878"/>
            <a:ext cx="5316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g1f46ef8d037_0_118"/>
          <p:cNvSpPr/>
          <p:nvPr/>
        </p:nvSpPr>
        <p:spPr>
          <a:xfrm>
            <a:off x="5655385" y="2750878"/>
            <a:ext cx="5316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g1f46ef8d037_0_118"/>
          <p:cNvSpPr/>
          <p:nvPr/>
        </p:nvSpPr>
        <p:spPr>
          <a:xfrm>
            <a:off x="6225792" y="2750878"/>
            <a:ext cx="5316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g1f46ef8d037_0_118"/>
          <p:cNvSpPr/>
          <p:nvPr/>
        </p:nvSpPr>
        <p:spPr>
          <a:xfrm>
            <a:off x="6746270" y="2750878"/>
            <a:ext cx="5316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1f46ef8d037_0_139"/>
          <p:cNvSpPr txBox="1"/>
          <p:nvPr>
            <p:ph type="ctrTitle"/>
          </p:nvPr>
        </p:nvSpPr>
        <p:spPr>
          <a:xfrm>
            <a:off x="37925" y="276125"/>
            <a:ext cx="9056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lang="en" sz="2600">
                <a:latin typeface="Alfa Slab One"/>
                <a:ea typeface="Alfa Slab One"/>
                <a:cs typeface="Alfa Slab One"/>
                <a:sym typeface="Alfa Slab One"/>
              </a:rPr>
              <a:t>HERE’S THE MODEL. WHAT’S THE STORY?</a:t>
            </a:r>
            <a:endParaRPr b="1" sz="26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241" name="Google Shape;241;g1f46ef8d037_0_139"/>
          <p:cNvSpPr/>
          <p:nvPr/>
        </p:nvSpPr>
        <p:spPr>
          <a:xfrm>
            <a:off x="1930800" y="1442375"/>
            <a:ext cx="5040600" cy="13086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g1f46ef8d037_0_139"/>
          <p:cNvSpPr txBox="1"/>
          <p:nvPr/>
        </p:nvSpPr>
        <p:spPr>
          <a:xfrm>
            <a:off x="1984325" y="1442375"/>
            <a:ext cx="49350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Arial"/>
              <a:buNone/>
            </a:pPr>
            <a:r>
              <a:rPr lang="en" sz="8400">
                <a:latin typeface="Alfa Slab One"/>
                <a:ea typeface="Alfa Slab One"/>
                <a:cs typeface="Alfa Slab One"/>
                <a:sym typeface="Alfa Slab One"/>
              </a:rPr>
              <a:t>72</a:t>
            </a:r>
            <a:endParaRPr b="0" i="0" sz="8400" u="none" cap="none" strike="noStrike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243" name="Google Shape;243;g1f46ef8d037_0_139"/>
          <p:cNvSpPr/>
          <p:nvPr/>
        </p:nvSpPr>
        <p:spPr>
          <a:xfrm>
            <a:off x="1923274" y="2750894"/>
            <a:ext cx="5580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g1f46ef8d037_0_139"/>
          <p:cNvSpPr/>
          <p:nvPr/>
        </p:nvSpPr>
        <p:spPr>
          <a:xfrm>
            <a:off x="2481525" y="2750875"/>
            <a:ext cx="5580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g1f46ef8d037_0_139"/>
          <p:cNvSpPr/>
          <p:nvPr/>
        </p:nvSpPr>
        <p:spPr>
          <a:xfrm>
            <a:off x="3050811" y="2750875"/>
            <a:ext cx="5580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g1f46ef8d037_0_139"/>
          <p:cNvSpPr/>
          <p:nvPr/>
        </p:nvSpPr>
        <p:spPr>
          <a:xfrm>
            <a:off x="3604942" y="2750878"/>
            <a:ext cx="5580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g1f46ef8d037_0_139"/>
          <p:cNvSpPr/>
          <p:nvPr/>
        </p:nvSpPr>
        <p:spPr>
          <a:xfrm>
            <a:off x="4169499" y="2750875"/>
            <a:ext cx="5580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g1f46ef8d037_0_139"/>
          <p:cNvSpPr/>
          <p:nvPr/>
        </p:nvSpPr>
        <p:spPr>
          <a:xfrm>
            <a:off x="4723630" y="2750878"/>
            <a:ext cx="5580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g1f46ef8d037_0_139"/>
          <p:cNvSpPr/>
          <p:nvPr/>
        </p:nvSpPr>
        <p:spPr>
          <a:xfrm>
            <a:off x="5269970" y="2750878"/>
            <a:ext cx="5580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g1f46ef8d037_0_139"/>
          <p:cNvSpPr/>
          <p:nvPr/>
        </p:nvSpPr>
        <p:spPr>
          <a:xfrm>
            <a:off x="5868720" y="2750878"/>
            <a:ext cx="5580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g1f46ef8d037_0_139"/>
          <p:cNvSpPr/>
          <p:nvPr/>
        </p:nvSpPr>
        <p:spPr>
          <a:xfrm>
            <a:off x="6415060" y="2750878"/>
            <a:ext cx="5580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1f46ef8d037_0_156"/>
          <p:cNvSpPr txBox="1"/>
          <p:nvPr>
            <p:ph type="ctrTitle"/>
          </p:nvPr>
        </p:nvSpPr>
        <p:spPr>
          <a:xfrm>
            <a:off x="582325" y="2571747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lang="en" sz="9600">
                <a:latin typeface="Alfa Slab One"/>
                <a:ea typeface="Alfa Slab One"/>
                <a:cs typeface="Alfa Slab One"/>
                <a:sym typeface="Alfa Slab One"/>
              </a:rPr>
              <a:t>72 </a:t>
            </a:r>
            <a:r>
              <a:rPr lang="en" sz="10000">
                <a:latin typeface="Arial"/>
                <a:ea typeface="Arial"/>
                <a:cs typeface="Arial"/>
                <a:sym typeface="Arial"/>
              </a:rPr>
              <a:t>÷</a:t>
            </a:r>
            <a:r>
              <a:rPr b="1" lang="en" sz="9600">
                <a:latin typeface="Alfa Slab One"/>
                <a:ea typeface="Alfa Slab One"/>
                <a:cs typeface="Alfa Slab One"/>
                <a:sym typeface="Alfa Slab One"/>
              </a:rPr>
              <a:t> 9 = 8</a:t>
            </a:r>
            <a:endParaRPr b="1" sz="96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f46ef8d037_0_135"/>
          <p:cNvSpPr txBox="1"/>
          <p:nvPr>
            <p:ph type="ctrTitle"/>
          </p:nvPr>
        </p:nvSpPr>
        <p:spPr>
          <a:xfrm>
            <a:off x="582325" y="2571747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lang="en" sz="9000">
                <a:latin typeface="Alfa Slab One"/>
                <a:ea typeface="Alfa Slab One"/>
                <a:cs typeface="Alfa Slab One"/>
                <a:sym typeface="Alfa Slab One"/>
              </a:rPr>
              <a:t>8</a:t>
            </a:r>
            <a:r>
              <a:rPr b="1" lang="en" sz="9000">
                <a:latin typeface="Alfa Slab One"/>
                <a:ea typeface="Alfa Slab One"/>
                <a:cs typeface="Alfa Slab One"/>
                <a:sym typeface="Alfa Slab One"/>
              </a:rPr>
              <a:t>0 </a:t>
            </a:r>
            <a:r>
              <a:rPr lang="en" sz="10000">
                <a:latin typeface="Arial"/>
                <a:ea typeface="Arial"/>
                <a:cs typeface="Arial"/>
                <a:sym typeface="Arial"/>
              </a:rPr>
              <a:t>÷</a:t>
            </a:r>
            <a:r>
              <a:rPr b="1" lang="en" sz="9000">
                <a:latin typeface="Alfa Slab One"/>
                <a:ea typeface="Alfa Slab One"/>
                <a:cs typeface="Alfa Slab One"/>
                <a:sym typeface="Alfa Slab One"/>
              </a:rPr>
              <a:t> 10 = 8</a:t>
            </a:r>
            <a:endParaRPr b="1" sz="90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>
            <p:ph type="ctrTitle"/>
          </p:nvPr>
        </p:nvSpPr>
        <p:spPr>
          <a:xfrm>
            <a:off x="37925" y="276125"/>
            <a:ext cx="9056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lang="en" sz="2600">
                <a:latin typeface="Alfa Slab One"/>
                <a:ea typeface="Alfa Slab One"/>
                <a:cs typeface="Alfa Slab One"/>
                <a:sym typeface="Alfa Slab One"/>
              </a:rPr>
              <a:t>HERE’S THE MODEL. WHAT’S THE STORY?</a:t>
            </a:r>
            <a:endParaRPr b="1" sz="26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1930800" y="1442375"/>
            <a:ext cx="5040600" cy="13086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1924775" y="2750900"/>
            <a:ext cx="10029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2947487" y="2750900"/>
            <a:ext cx="10029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3950375" y="2750881"/>
            <a:ext cx="10029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4973087" y="2750881"/>
            <a:ext cx="10029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5968575" y="2750885"/>
            <a:ext cx="10029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1984325" y="1442375"/>
            <a:ext cx="49350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Arial"/>
              <a:buNone/>
            </a:pPr>
            <a:r>
              <a:rPr lang="en" sz="8400">
                <a:latin typeface="Alfa Slab One"/>
                <a:ea typeface="Alfa Slab One"/>
                <a:cs typeface="Alfa Slab One"/>
                <a:sym typeface="Alfa Slab One"/>
              </a:rPr>
              <a:t>40</a:t>
            </a:r>
            <a:endParaRPr b="0" i="0" sz="8400" u="none" cap="none" strike="noStrike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1896050" y="2816600"/>
            <a:ext cx="1059600" cy="10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Arial"/>
              <a:buNone/>
            </a:pPr>
            <a:r>
              <a:t/>
            </a:r>
            <a:endParaRPr b="0" i="0" sz="5300" u="none" cap="none" strike="noStrike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04" name="Google Shape;104;p2"/>
          <p:cNvSpPr txBox="1"/>
          <p:nvPr/>
        </p:nvSpPr>
        <p:spPr>
          <a:xfrm>
            <a:off x="2919125" y="2816600"/>
            <a:ext cx="1059600" cy="10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Arial"/>
              <a:buNone/>
            </a:pPr>
            <a:r>
              <a:t/>
            </a:r>
            <a:endParaRPr b="0" i="0" sz="5300" u="none" cap="none" strike="noStrike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3932300" y="2824225"/>
            <a:ext cx="10596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Arial"/>
              <a:buNone/>
            </a:pPr>
            <a:r>
              <a:t/>
            </a:r>
            <a:endParaRPr b="0" i="0" sz="5200" u="none" cap="none" strike="noStrike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4944725" y="2816575"/>
            <a:ext cx="10596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Arial"/>
              <a:buNone/>
            </a:pPr>
            <a:r>
              <a:t/>
            </a:r>
            <a:endParaRPr b="0" i="0" sz="4800" u="none" cap="none" strike="noStrike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5968550" y="2816600"/>
            <a:ext cx="1059600" cy="10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Arial"/>
              <a:buNone/>
            </a:pPr>
            <a:r>
              <a:t/>
            </a:r>
            <a:endParaRPr b="0" i="0" sz="5300" u="none" cap="none" strike="noStrike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/>
          <p:nvPr>
            <p:ph type="ctrTitle"/>
          </p:nvPr>
        </p:nvSpPr>
        <p:spPr>
          <a:xfrm>
            <a:off x="582325" y="2571747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</a:pPr>
            <a:r>
              <a:rPr lang="en" sz="10000">
                <a:latin typeface="Alfa Slab One"/>
                <a:ea typeface="Alfa Slab One"/>
                <a:cs typeface="Alfa Slab One"/>
                <a:sym typeface="Alfa Slab One"/>
              </a:rPr>
              <a:t>40</a:t>
            </a:r>
            <a:r>
              <a:rPr lang="en" sz="10000">
                <a:latin typeface="Alfa Slab One"/>
                <a:ea typeface="Alfa Slab One"/>
                <a:cs typeface="Alfa Slab One"/>
                <a:sym typeface="Alfa Slab One"/>
              </a:rPr>
              <a:t> </a:t>
            </a:r>
            <a:r>
              <a:rPr lang="en" sz="10000">
                <a:latin typeface="Arial"/>
                <a:ea typeface="Arial"/>
                <a:cs typeface="Arial"/>
                <a:sym typeface="Arial"/>
              </a:rPr>
              <a:t>÷ </a:t>
            </a:r>
            <a:r>
              <a:rPr lang="en" sz="10000">
                <a:latin typeface="Alfa Slab One"/>
                <a:ea typeface="Alfa Slab One"/>
                <a:cs typeface="Alfa Slab One"/>
                <a:sym typeface="Alfa Slab One"/>
              </a:rPr>
              <a:t>5</a:t>
            </a:r>
            <a:r>
              <a:rPr lang="en" sz="10000">
                <a:latin typeface="Alfa Slab One"/>
                <a:ea typeface="Alfa Slab One"/>
                <a:cs typeface="Alfa Slab One"/>
                <a:sym typeface="Alfa Slab One"/>
              </a:rPr>
              <a:t> = 8</a:t>
            </a:r>
            <a:endParaRPr b="1" sz="100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f46ef8d037_0_160"/>
          <p:cNvSpPr txBox="1"/>
          <p:nvPr>
            <p:ph type="ctrTitle"/>
          </p:nvPr>
        </p:nvSpPr>
        <p:spPr>
          <a:xfrm>
            <a:off x="37925" y="276125"/>
            <a:ext cx="9056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lang="en" sz="2600">
                <a:latin typeface="Alfa Slab One"/>
                <a:ea typeface="Alfa Slab One"/>
                <a:cs typeface="Alfa Slab One"/>
                <a:sym typeface="Alfa Slab One"/>
              </a:rPr>
              <a:t>HERE’S THE MODEL. WHAT’S THE STORY?</a:t>
            </a:r>
            <a:endParaRPr b="1" sz="26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18" name="Google Shape;118;g1f46ef8d037_0_160"/>
          <p:cNvSpPr/>
          <p:nvPr/>
        </p:nvSpPr>
        <p:spPr>
          <a:xfrm>
            <a:off x="1930800" y="1442375"/>
            <a:ext cx="5040600" cy="13086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g1f46ef8d037_0_160"/>
          <p:cNvSpPr/>
          <p:nvPr/>
        </p:nvSpPr>
        <p:spPr>
          <a:xfrm>
            <a:off x="1924775" y="2750900"/>
            <a:ext cx="16572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g1f46ef8d037_0_160"/>
          <p:cNvSpPr txBox="1"/>
          <p:nvPr/>
        </p:nvSpPr>
        <p:spPr>
          <a:xfrm>
            <a:off x="1984325" y="1442375"/>
            <a:ext cx="49350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Arial"/>
              <a:buNone/>
            </a:pPr>
            <a:r>
              <a:rPr b="0" i="0" lang="en" sz="8400" u="none" cap="none" strike="noStrike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2</a:t>
            </a:r>
            <a:r>
              <a:rPr lang="en" sz="8400">
                <a:latin typeface="Alfa Slab One"/>
                <a:ea typeface="Alfa Slab One"/>
                <a:cs typeface="Alfa Slab One"/>
                <a:sym typeface="Alfa Slab One"/>
              </a:rPr>
              <a:t>4</a:t>
            </a:r>
            <a:endParaRPr b="0" i="0" sz="8400" u="none" cap="none" strike="noStrike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21" name="Google Shape;121;g1f46ef8d037_0_160"/>
          <p:cNvSpPr/>
          <p:nvPr/>
        </p:nvSpPr>
        <p:spPr>
          <a:xfrm>
            <a:off x="3581975" y="2750900"/>
            <a:ext cx="17394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g1f46ef8d037_0_160"/>
          <p:cNvSpPr/>
          <p:nvPr/>
        </p:nvSpPr>
        <p:spPr>
          <a:xfrm>
            <a:off x="5321375" y="2750900"/>
            <a:ext cx="16572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f46ef8d037_0_177"/>
          <p:cNvSpPr txBox="1"/>
          <p:nvPr>
            <p:ph type="ctrTitle"/>
          </p:nvPr>
        </p:nvSpPr>
        <p:spPr>
          <a:xfrm>
            <a:off x="582325" y="2571747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lang="en" sz="9600">
                <a:latin typeface="Alfa Slab One"/>
                <a:ea typeface="Alfa Slab One"/>
                <a:cs typeface="Alfa Slab One"/>
                <a:sym typeface="Alfa Slab One"/>
              </a:rPr>
              <a:t>24 </a:t>
            </a:r>
            <a:r>
              <a:rPr lang="en" sz="10000">
                <a:latin typeface="Arial"/>
                <a:ea typeface="Arial"/>
                <a:cs typeface="Arial"/>
                <a:sym typeface="Arial"/>
              </a:rPr>
              <a:t>÷</a:t>
            </a:r>
            <a:r>
              <a:rPr b="1" lang="en" sz="9600">
                <a:latin typeface="Alfa Slab One"/>
                <a:ea typeface="Alfa Slab One"/>
                <a:cs typeface="Alfa Slab One"/>
                <a:sym typeface="Alfa Slab One"/>
              </a:rPr>
              <a:t> 3 = 8</a:t>
            </a:r>
            <a:endParaRPr b="1" sz="96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f46ef8d037_0_13"/>
          <p:cNvSpPr txBox="1"/>
          <p:nvPr>
            <p:ph type="ctrTitle"/>
          </p:nvPr>
        </p:nvSpPr>
        <p:spPr>
          <a:xfrm>
            <a:off x="37925" y="276125"/>
            <a:ext cx="9056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lang="en" sz="2600">
                <a:latin typeface="Alfa Slab One"/>
                <a:ea typeface="Alfa Slab One"/>
                <a:cs typeface="Alfa Slab One"/>
                <a:sym typeface="Alfa Slab One"/>
              </a:rPr>
              <a:t>HERE’S THE MODEL. WHAT’S THE STORY?</a:t>
            </a:r>
            <a:endParaRPr b="1" sz="26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33" name="Google Shape;133;g1f46ef8d037_0_13"/>
          <p:cNvSpPr/>
          <p:nvPr/>
        </p:nvSpPr>
        <p:spPr>
          <a:xfrm>
            <a:off x="1930800" y="1442375"/>
            <a:ext cx="5040600" cy="13086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g1f46ef8d037_0_13"/>
          <p:cNvSpPr/>
          <p:nvPr/>
        </p:nvSpPr>
        <p:spPr>
          <a:xfrm>
            <a:off x="1915373" y="2750975"/>
            <a:ext cx="12660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g1f46ef8d037_0_13"/>
          <p:cNvSpPr txBox="1"/>
          <p:nvPr/>
        </p:nvSpPr>
        <p:spPr>
          <a:xfrm>
            <a:off x="1984325" y="1442375"/>
            <a:ext cx="49350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Arial"/>
              <a:buNone/>
            </a:pPr>
            <a:r>
              <a:rPr lang="en" sz="8400">
                <a:latin typeface="Alfa Slab One"/>
                <a:ea typeface="Alfa Slab One"/>
                <a:cs typeface="Alfa Slab One"/>
                <a:sym typeface="Alfa Slab One"/>
              </a:rPr>
              <a:t>32</a:t>
            </a:r>
            <a:endParaRPr b="0" i="0" sz="8400" u="none" cap="none" strike="noStrike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36" name="Google Shape;136;g1f46ef8d037_0_13"/>
          <p:cNvSpPr/>
          <p:nvPr/>
        </p:nvSpPr>
        <p:spPr>
          <a:xfrm>
            <a:off x="3195042" y="2750975"/>
            <a:ext cx="12660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g1f46ef8d037_0_13"/>
          <p:cNvSpPr/>
          <p:nvPr/>
        </p:nvSpPr>
        <p:spPr>
          <a:xfrm>
            <a:off x="4453176" y="2750975"/>
            <a:ext cx="12660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g1f46ef8d037_0_13"/>
          <p:cNvSpPr/>
          <p:nvPr/>
        </p:nvSpPr>
        <p:spPr>
          <a:xfrm>
            <a:off x="5711310" y="2750975"/>
            <a:ext cx="1266000" cy="1131900"/>
          </a:xfrm>
          <a:prstGeom prst="rect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f46ef8d037_0_30"/>
          <p:cNvSpPr txBox="1"/>
          <p:nvPr>
            <p:ph type="ctrTitle"/>
          </p:nvPr>
        </p:nvSpPr>
        <p:spPr>
          <a:xfrm>
            <a:off x="582325" y="2571747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</a:pPr>
            <a:r>
              <a:rPr lang="en" sz="10000">
                <a:latin typeface="Alfa Slab One"/>
                <a:ea typeface="Alfa Slab One"/>
                <a:cs typeface="Alfa Slab One"/>
                <a:sym typeface="Alfa Slab One"/>
              </a:rPr>
              <a:t>32 </a:t>
            </a:r>
            <a:r>
              <a:rPr lang="en" sz="10000">
                <a:latin typeface="Arial"/>
                <a:ea typeface="Arial"/>
                <a:cs typeface="Arial"/>
                <a:sym typeface="Arial"/>
              </a:rPr>
              <a:t>÷ </a:t>
            </a:r>
            <a:r>
              <a:rPr lang="en" sz="10000">
                <a:latin typeface="Alfa Slab One"/>
                <a:ea typeface="Alfa Slab One"/>
                <a:cs typeface="Alfa Slab One"/>
                <a:sym typeface="Alfa Slab One"/>
              </a:rPr>
              <a:t>4 </a:t>
            </a:r>
            <a:r>
              <a:rPr lang="en" sz="10000">
                <a:latin typeface="Alfa Slab One"/>
                <a:ea typeface="Alfa Slab One"/>
                <a:cs typeface="Alfa Slab One"/>
                <a:sym typeface="Alfa Slab One"/>
              </a:rPr>
              <a:t>= 8</a:t>
            </a:r>
            <a:endParaRPr b="1" sz="96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