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  <p:embeddedFont>
      <p:font typeface="Alfa Slab One"/>
      <p:regular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2" roundtripDataSignature="AMtx7mjUDRehO6EaxDeUJTW4nkKNKq+i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AlfaSlabOne-regular.fntdata"/><Relationship Id="rId3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3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2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32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3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26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26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2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7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7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2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8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8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28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2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9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2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0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30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3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30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3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1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1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1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3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5300">
                <a:latin typeface="Alfa Slab One"/>
                <a:ea typeface="Alfa Slab One"/>
                <a:cs typeface="Alfa Slab One"/>
                <a:sym typeface="Alfa Slab One"/>
              </a:rPr>
              <a:t>SUBTRACTION</a:t>
            </a:r>
            <a:r>
              <a:rPr b="1" lang="en" sz="5300">
                <a:latin typeface="Alfa Slab One"/>
                <a:ea typeface="Alfa Slab One"/>
                <a:cs typeface="Alfa Slab One"/>
                <a:sym typeface="Alfa Slab One"/>
              </a:rPr>
              <a:t> </a:t>
            </a:r>
            <a:endParaRPr b="1" sz="53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5300">
                <a:latin typeface="Alfa Slab One"/>
                <a:ea typeface="Alfa Slab One"/>
                <a:cs typeface="Alfa Slab One"/>
                <a:sym typeface="Alfa Slab One"/>
              </a:rPr>
              <a:t>TOOL TALKS</a:t>
            </a:r>
            <a:endParaRPr b="1" sz="53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17" name="Google Shape;11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25" y="142575"/>
            <a:ext cx="9144000" cy="620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6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- 2 = 4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28" name="Google Shape;128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17875"/>
            <a:ext cx="9144000" cy="615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5 - 2 = 3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39" name="Google Shape;13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428525"/>
            <a:ext cx="9220201" cy="595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9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- 7 = 2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50" name="Google Shape;15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25" y="352325"/>
            <a:ext cx="9056100" cy="6210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10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- 8 = 2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61" name="Google Shape;16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28525"/>
            <a:ext cx="9144000" cy="5946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6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- 5 = 1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73" name="Google Shape;7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350" y="552790"/>
            <a:ext cx="9056100" cy="5851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72" name="Google Shape;17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29275"/>
            <a:ext cx="9208501" cy="635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4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- 2 = 2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8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- 6 = 2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84" name="Google Shape;8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6587" y="276125"/>
            <a:ext cx="9056100" cy="570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10 - 4 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= 6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95" name="Google Shape;95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7725" y="-113525"/>
            <a:ext cx="9395300" cy="706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7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- 4 = 3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/>
          <p:nvPr>
            <p:ph type="ctrTitle"/>
          </p:nvPr>
        </p:nvSpPr>
        <p:spPr>
          <a:xfrm>
            <a:off x="37925" y="276125"/>
            <a:ext cx="9056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2600">
                <a:latin typeface="Alfa Slab One"/>
                <a:ea typeface="Alfa Slab One"/>
                <a:cs typeface="Alfa Slab One"/>
                <a:sym typeface="Alfa Slab One"/>
              </a:rPr>
              <a:t>HERE’S THE MODEL. WHAT’S THE STORY?</a:t>
            </a:r>
            <a:endParaRPr b="1" sz="2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pic>
        <p:nvPicPr>
          <p:cNvPr id="106" name="Google Shape;106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228600"/>
            <a:ext cx="9144000" cy="6258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"/>
          <p:cNvSpPr txBox="1"/>
          <p:nvPr>
            <p:ph type="ctrTitle"/>
          </p:nvPr>
        </p:nvSpPr>
        <p:spPr>
          <a:xfrm>
            <a:off x="582325" y="25717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3</a:t>
            </a:r>
            <a:r>
              <a:rPr b="1" lang="en" sz="9600">
                <a:latin typeface="Alfa Slab One"/>
                <a:ea typeface="Alfa Slab One"/>
                <a:cs typeface="Alfa Slab One"/>
                <a:sym typeface="Alfa Slab One"/>
              </a:rPr>
              <a:t> - 1 = 2</a:t>
            </a:r>
            <a:endParaRPr b="1" sz="96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