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b92c254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b92c254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1c259d48ae_0_1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1c259d48ae_0_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1c259d48ae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1c259d48ae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1c259d48ae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1c259d48ae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1c259d48ae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1c259d48ae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1c259d48ae_0_2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1c259d48ae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21c259d48ae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21c259d48ae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1c259d48ae_0_2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21c259d48ae_0_2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21c259d48ae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21c259d48ae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21c259d48ae_0_3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21c259d48ae_0_3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21c259d48ae_0_3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21c259d48ae_0_3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1b92c254d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1b92c254d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21c259d48ae_0_3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21c259d48ae_0_3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21c259d48ae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21c259d48ae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c259d48a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c259d48a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1b92c254d5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1b92c254d5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1c259d48ae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1c259d48ae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c259d48ae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1c259d48ae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c259d48ae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1c259d48ae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1c259d48ae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1c259d48ae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1c259d48ae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21c259d48ae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4125" y="1355763"/>
            <a:ext cx="91440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MULTIPLICATION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TOOL TALKS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3430125"/>
            <a:ext cx="9144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Alfa Slab One"/>
                <a:ea typeface="Alfa Slab One"/>
                <a:cs typeface="Alfa Slab One"/>
                <a:sym typeface="Alfa Slab One"/>
              </a:rPr>
              <a:t>MULTIPLYING BY 3</a:t>
            </a:r>
            <a:endParaRPr sz="4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09" name="Google Shape;209;p22"/>
          <p:cNvSpPr/>
          <p:nvPr/>
        </p:nvSpPr>
        <p:spPr>
          <a:xfrm>
            <a:off x="4227438" y="8334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"/>
          <p:cNvSpPr/>
          <p:nvPr/>
        </p:nvSpPr>
        <p:spPr>
          <a:xfrm>
            <a:off x="4363638" y="6491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/>
          <p:nvPr/>
        </p:nvSpPr>
        <p:spPr>
          <a:xfrm>
            <a:off x="4227438" y="18031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2"/>
          <p:cNvSpPr/>
          <p:nvPr/>
        </p:nvSpPr>
        <p:spPr>
          <a:xfrm>
            <a:off x="4363638" y="16188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"/>
          <p:cNvSpPr/>
          <p:nvPr/>
        </p:nvSpPr>
        <p:spPr>
          <a:xfrm>
            <a:off x="3343463" y="8334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"/>
          <p:cNvSpPr/>
          <p:nvPr/>
        </p:nvSpPr>
        <p:spPr>
          <a:xfrm>
            <a:off x="3479663" y="6491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2"/>
          <p:cNvSpPr/>
          <p:nvPr/>
        </p:nvSpPr>
        <p:spPr>
          <a:xfrm>
            <a:off x="3343463" y="18031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"/>
          <p:cNvSpPr/>
          <p:nvPr/>
        </p:nvSpPr>
        <p:spPr>
          <a:xfrm>
            <a:off x="3479663" y="16188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3343463" y="27728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479663" y="25885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4227438" y="27728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4363638" y="25885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2"/>
          <p:cNvSpPr/>
          <p:nvPr/>
        </p:nvSpPr>
        <p:spPr>
          <a:xfrm>
            <a:off x="5111413" y="8334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2"/>
          <p:cNvSpPr/>
          <p:nvPr/>
        </p:nvSpPr>
        <p:spPr>
          <a:xfrm>
            <a:off x="5247613" y="6491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2"/>
          <p:cNvSpPr/>
          <p:nvPr/>
        </p:nvSpPr>
        <p:spPr>
          <a:xfrm>
            <a:off x="5111413" y="18031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2"/>
          <p:cNvSpPr/>
          <p:nvPr/>
        </p:nvSpPr>
        <p:spPr>
          <a:xfrm>
            <a:off x="5247613" y="16188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"/>
          <p:cNvSpPr/>
          <p:nvPr/>
        </p:nvSpPr>
        <p:spPr>
          <a:xfrm>
            <a:off x="5111413" y="2772825"/>
            <a:ext cx="689100" cy="6573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2"/>
          <p:cNvSpPr/>
          <p:nvPr/>
        </p:nvSpPr>
        <p:spPr>
          <a:xfrm>
            <a:off x="5247613" y="2588500"/>
            <a:ext cx="416700" cy="184200"/>
          </a:xfrm>
          <a:prstGeom prst="rect">
            <a:avLst/>
          </a:prstGeom>
          <a:solidFill>
            <a:srgbClr val="9900FF"/>
          </a:solidFill>
          <a:ln cap="flat" cmpd="sng" w="952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3 = 9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4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37" name="Google Shape;237;p24"/>
          <p:cNvSpPr/>
          <p:nvPr/>
        </p:nvSpPr>
        <p:spPr>
          <a:xfrm>
            <a:off x="1575513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1711713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575513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1711713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24"/>
          <p:cNvSpPr/>
          <p:nvPr/>
        </p:nvSpPr>
        <p:spPr>
          <a:xfrm>
            <a:off x="691538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4"/>
          <p:cNvSpPr/>
          <p:nvPr/>
        </p:nvSpPr>
        <p:spPr>
          <a:xfrm>
            <a:off x="827738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4"/>
          <p:cNvSpPr/>
          <p:nvPr/>
        </p:nvSpPr>
        <p:spPr>
          <a:xfrm>
            <a:off x="691538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4"/>
          <p:cNvSpPr/>
          <p:nvPr/>
        </p:nvSpPr>
        <p:spPr>
          <a:xfrm>
            <a:off x="827738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4"/>
          <p:cNvSpPr/>
          <p:nvPr/>
        </p:nvSpPr>
        <p:spPr>
          <a:xfrm>
            <a:off x="691538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24"/>
          <p:cNvSpPr/>
          <p:nvPr/>
        </p:nvSpPr>
        <p:spPr>
          <a:xfrm>
            <a:off x="827738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4"/>
          <p:cNvSpPr/>
          <p:nvPr/>
        </p:nvSpPr>
        <p:spPr>
          <a:xfrm>
            <a:off x="1575513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24"/>
          <p:cNvSpPr/>
          <p:nvPr/>
        </p:nvSpPr>
        <p:spPr>
          <a:xfrm>
            <a:off x="1711713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24"/>
          <p:cNvSpPr/>
          <p:nvPr/>
        </p:nvSpPr>
        <p:spPr>
          <a:xfrm>
            <a:off x="3343463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4"/>
          <p:cNvSpPr/>
          <p:nvPr/>
        </p:nvSpPr>
        <p:spPr>
          <a:xfrm>
            <a:off x="3479663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24"/>
          <p:cNvSpPr/>
          <p:nvPr/>
        </p:nvSpPr>
        <p:spPr>
          <a:xfrm>
            <a:off x="3343463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4"/>
          <p:cNvSpPr/>
          <p:nvPr/>
        </p:nvSpPr>
        <p:spPr>
          <a:xfrm>
            <a:off x="3479663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4"/>
          <p:cNvSpPr/>
          <p:nvPr/>
        </p:nvSpPr>
        <p:spPr>
          <a:xfrm>
            <a:off x="2459488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4"/>
          <p:cNvSpPr/>
          <p:nvPr/>
        </p:nvSpPr>
        <p:spPr>
          <a:xfrm>
            <a:off x="2595688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4"/>
          <p:cNvSpPr/>
          <p:nvPr/>
        </p:nvSpPr>
        <p:spPr>
          <a:xfrm>
            <a:off x="2459488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4"/>
          <p:cNvSpPr/>
          <p:nvPr/>
        </p:nvSpPr>
        <p:spPr>
          <a:xfrm>
            <a:off x="2595688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4"/>
          <p:cNvSpPr/>
          <p:nvPr/>
        </p:nvSpPr>
        <p:spPr>
          <a:xfrm>
            <a:off x="2459488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4"/>
          <p:cNvSpPr/>
          <p:nvPr/>
        </p:nvSpPr>
        <p:spPr>
          <a:xfrm>
            <a:off x="2595688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4"/>
          <p:cNvSpPr/>
          <p:nvPr/>
        </p:nvSpPr>
        <p:spPr>
          <a:xfrm>
            <a:off x="3343463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4"/>
          <p:cNvSpPr/>
          <p:nvPr/>
        </p:nvSpPr>
        <p:spPr>
          <a:xfrm>
            <a:off x="3479663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24"/>
          <p:cNvSpPr/>
          <p:nvPr/>
        </p:nvSpPr>
        <p:spPr>
          <a:xfrm>
            <a:off x="5111413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4"/>
          <p:cNvSpPr/>
          <p:nvPr/>
        </p:nvSpPr>
        <p:spPr>
          <a:xfrm>
            <a:off x="5247613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24"/>
          <p:cNvSpPr/>
          <p:nvPr/>
        </p:nvSpPr>
        <p:spPr>
          <a:xfrm>
            <a:off x="5111413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24"/>
          <p:cNvSpPr/>
          <p:nvPr/>
        </p:nvSpPr>
        <p:spPr>
          <a:xfrm>
            <a:off x="5247613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24"/>
          <p:cNvSpPr/>
          <p:nvPr/>
        </p:nvSpPr>
        <p:spPr>
          <a:xfrm>
            <a:off x="4227438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4"/>
          <p:cNvSpPr/>
          <p:nvPr/>
        </p:nvSpPr>
        <p:spPr>
          <a:xfrm>
            <a:off x="4363638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24"/>
          <p:cNvSpPr/>
          <p:nvPr/>
        </p:nvSpPr>
        <p:spPr>
          <a:xfrm>
            <a:off x="4227438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4"/>
          <p:cNvSpPr/>
          <p:nvPr/>
        </p:nvSpPr>
        <p:spPr>
          <a:xfrm>
            <a:off x="4363638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4"/>
          <p:cNvSpPr/>
          <p:nvPr/>
        </p:nvSpPr>
        <p:spPr>
          <a:xfrm>
            <a:off x="4227438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4"/>
          <p:cNvSpPr/>
          <p:nvPr/>
        </p:nvSpPr>
        <p:spPr>
          <a:xfrm>
            <a:off x="4363638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>
            <a:off x="5111413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"/>
          <p:cNvSpPr/>
          <p:nvPr/>
        </p:nvSpPr>
        <p:spPr>
          <a:xfrm>
            <a:off x="5247613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4"/>
          <p:cNvSpPr/>
          <p:nvPr/>
        </p:nvSpPr>
        <p:spPr>
          <a:xfrm>
            <a:off x="6879363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4"/>
          <p:cNvSpPr/>
          <p:nvPr/>
        </p:nvSpPr>
        <p:spPr>
          <a:xfrm>
            <a:off x="7015563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4"/>
          <p:cNvSpPr/>
          <p:nvPr/>
        </p:nvSpPr>
        <p:spPr>
          <a:xfrm>
            <a:off x="6879363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4"/>
          <p:cNvSpPr/>
          <p:nvPr/>
        </p:nvSpPr>
        <p:spPr>
          <a:xfrm>
            <a:off x="7015563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4"/>
          <p:cNvSpPr/>
          <p:nvPr/>
        </p:nvSpPr>
        <p:spPr>
          <a:xfrm>
            <a:off x="5995388" y="8334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4"/>
          <p:cNvSpPr/>
          <p:nvPr/>
        </p:nvSpPr>
        <p:spPr>
          <a:xfrm>
            <a:off x="6131588" y="6491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4"/>
          <p:cNvSpPr/>
          <p:nvPr/>
        </p:nvSpPr>
        <p:spPr>
          <a:xfrm>
            <a:off x="5995388" y="18031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4"/>
          <p:cNvSpPr/>
          <p:nvPr/>
        </p:nvSpPr>
        <p:spPr>
          <a:xfrm>
            <a:off x="6131588" y="16188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4"/>
          <p:cNvSpPr/>
          <p:nvPr/>
        </p:nvSpPr>
        <p:spPr>
          <a:xfrm>
            <a:off x="5995388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24"/>
          <p:cNvSpPr/>
          <p:nvPr/>
        </p:nvSpPr>
        <p:spPr>
          <a:xfrm>
            <a:off x="6131588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4"/>
          <p:cNvSpPr/>
          <p:nvPr/>
        </p:nvSpPr>
        <p:spPr>
          <a:xfrm>
            <a:off x="6879363" y="2772825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4"/>
          <p:cNvSpPr/>
          <p:nvPr/>
        </p:nvSpPr>
        <p:spPr>
          <a:xfrm>
            <a:off x="7015563" y="2588500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4"/>
          <p:cNvSpPr/>
          <p:nvPr/>
        </p:nvSpPr>
        <p:spPr>
          <a:xfrm>
            <a:off x="7763338" y="833413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4"/>
          <p:cNvSpPr/>
          <p:nvPr/>
        </p:nvSpPr>
        <p:spPr>
          <a:xfrm>
            <a:off x="7899538" y="649088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4"/>
          <p:cNvSpPr/>
          <p:nvPr/>
        </p:nvSpPr>
        <p:spPr>
          <a:xfrm>
            <a:off x="7763338" y="1803113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"/>
          <p:cNvSpPr/>
          <p:nvPr/>
        </p:nvSpPr>
        <p:spPr>
          <a:xfrm>
            <a:off x="7899538" y="1618788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4"/>
          <p:cNvSpPr/>
          <p:nvPr/>
        </p:nvSpPr>
        <p:spPr>
          <a:xfrm>
            <a:off x="7763338" y="2772813"/>
            <a:ext cx="689100" cy="6573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4"/>
          <p:cNvSpPr/>
          <p:nvPr/>
        </p:nvSpPr>
        <p:spPr>
          <a:xfrm>
            <a:off x="7899538" y="2588488"/>
            <a:ext cx="416700" cy="184200"/>
          </a:xfrm>
          <a:prstGeom prst="rect">
            <a:avLst/>
          </a:prstGeom>
          <a:solidFill>
            <a:srgbClr val="5B0F00"/>
          </a:solidFill>
          <a:ln cap="flat" cmpd="sng" w="9525">
            <a:solidFill>
              <a:srgbClr val="5B0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5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9 = 27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6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301" name="Google Shape;301;p26"/>
          <p:cNvSpPr/>
          <p:nvPr/>
        </p:nvSpPr>
        <p:spPr>
          <a:xfrm>
            <a:off x="2459488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6"/>
          <p:cNvSpPr/>
          <p:nvPr/>
        </p:nvSpPr>
        <p:spPr>
          <a:xfrm>
            <a:off x="2595688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6"/>
          <p:cNvSpPr/>
          <p:nvPr/>
        </p:nvSpPr>
        <p:spPr>
          <a:xfrm>
            <a:off x="2459488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6"/>
          <p:cNvSpPr/>
          <p:nvPr/>
        </p:nvSpPr>
        <p:spPr>
          <a:xfrm>
            <a:off x="2595688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6"/>
          <p:cNvSpPr/>
          <p:nvPr/>
        </p:nvSpPr>
        <p:spPr>
          <a:xfrm>
            <a:off x="1575513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6"/>
          <p:cNvSpPr/>
          <p:nvPr/>
        </p:nvSpPr>
        <p:spPr>
          <a:xfrm>
            <a:off x="1711713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6"/>
          <p:cNvSpPr/>
          <p:nvPr/>
        </p:nvSpPr>
        <p:spPr>
          <a:xfrm>
            <a:off x="1575513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6"/>
          <p:cNvSpPr/>
          <p:nvPr/>
        </p:nvSpPr>
        <p:spPr>
          <a:xfrm>
            <a:off x="1711713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6"/>
          <p:cNvSpPr/>
          <p:nvPr/>
        </p:nvSpPr>
        <p:spPr>
          <a:xfrm>
            <a:off x="1575513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26"/>
          <p:cNvSpPr/>
          <p:nvPr/>
        </p:nvSpPr>
        <p:spPr>
          <a:xfrm>
            <a:off x="1711713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26"/>
          <p:cNvSpPr/>
          <p:nvPr/>
        </p:nvSpPr>
        <p:spPr>
          <a:xfrm>
            <a:off x="2459488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26"/>
          <p:cNvSpPr/>
          <p:nvPr/>
        </p:nvSpPr>
        <p:spPr>
          <a:xfrm>
            <a:off x="2595688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6"/>
          <p:cNvSpPr/>
          <p:nvPr/>
        </p:nvSpPr>
        <p:spPr>
          <a:xfrm>
            <a:off x="4227438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6"/>
          <p:cNvSpPr/>
          <p:nvPr/>
        </p:nvSpPr>
        <p:spPr>
          <a:xfrm>
            <a:off x="4363638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6"/>
          <p:cNvSpPr/>
          <p:nvPr/>
        </p:nvSpPr>
        <p:spPr>
          <a:xfrm>
            <a:off x="4227438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6"/>
          <p:cNvSpPr/>
          <p:nvPr/>
        </p:nvSpPr>
        <p:spPr>
          <a:xfrm>
            <a:off x="4363638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6"/>
          <p:cNvSpPr/>
          <p:nvPr/>
        </p:nvSpPr>
        <p:spPr>
          <a:xfrm>
            <a:off x="3343463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6"/>
          <p:cNvSpPr/>
          <p:nvPr/>
        </p:nvSpPr>
        <p:spPr>
          <a:xfrm>
            <a:off x="3479663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6"/>
          <p:cNvSpPr/>
          <p:nvPr/>
        </p:nvSpPr>
        <p:spPr>
          <a:xfrm>
            <a:off x="3343463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6"/>
          <p:cNvSpPr/>
          <p:nvPr/>
        </p:nvSpPr>
        <p:spPr>
          <a:xfrm>
            <a:off x="3479663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6"/>
          <p:cNvSpPr/>
          <p:nvPr/>
        </p:nvSpPr>
        <p:spPr>
          <a:xfrm>
            <a:off x="3343463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6"/>
          <p:cNvSpPr/>
          <p:nvPr/>
        </p:nvSpPr>
        <p:spPr>
          <a:xfrm>
            <a:off x="3479663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6"/>
          <p:cNvSpPr/>
          <p:nvPr/>
        </p:nvSpPr>
        <p:spPr>
          <a:xfrm>
            <a:off x="4227438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6"/>
          <p:cNvSpPr/>
          <p:nvPr/>
        </p:nvSpPr>
        <p:spPr>
          <a:xfrm>
            <a:off x="4363638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6"/>
          <p:cNvSpPr/>
          <p:nvPr/>
        </p:nvSpPr>
        <p:spPr>
          <a:xfrm>
            <a:off x="5995388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26"/>
          <p:cNvSpPr/>
          <p:nvPr/>
        </p:nvSpPr>
        <p:spPr>
          <a:xfrm>
            <a:off x="6131588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6"/>
          <p:cNvSpPr/>
          <p:nvPr/>
        </p:nvSpPr>
        <p:spPr>
          <a:xfrm>
            <a:off x="5995388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26"/>
          <p:cNvSpPr/>
          <p:nvPr/>
        </p:nvSpPr>
        <p:spPr>
          <a:xfrm>
            <a:off x="6131588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6"/>
          <p:cNvSpPr/>
          <p:nvPr/>
        </p:nvSpPr>
        <p:spPr>
          <a:xfrm>
            <a:off x="5111413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6"/>
          <p:cNvSpPr/>
          <p:nvPr/>
        </p:nvSpPr>
        <p:spPr>
          <a:xfrm>
            <a:off x="5247613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6"/>
          <p:cNvSpPr/>
          <p:nvPr/>
        </p:nvSpPr>
        <p:spPr>
          <a:xfrm>
            <a:off x="5111413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6"/>
          <p:cNvSpPr/>
          <p:nvPr/>
        </p:nvSpPr>
        <p:spPr>
          <a:xfrm>
            <a:off x="5247613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6"/>
          <p:cNvSpPr/>
          <p:nvPr/>
        </p:nvSpPr>
        <p:spPr>
          <a:xfrm>
            <a:off x="5111413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6"/>
          <p:cNvSpPr/>
          <p:nvPr/>
        </p:nvSpPr>
        <p:spPr>
          <a:xfrm>
            <a:off x="5247613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6"/>
          <p:cNvSpPr/>
          <p:nvPr/>
        </p:nvSpPr>
        <p:spPr>
          <a:xfrm>
            <a:off x="5995388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6"/>
          <p:cNvSpPr/>
          <p:nvPr/>
        </p:nvSpPr>
        <p:spPr>
          <a:xfrm>
            <a:off x="6131588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26"/>
          <p:cNvSpPr/>
          <p:nvPr/>
        </p:nvSpPr>
        <p:spPr>
          <a:xfrm>
            <a:off x="6879363" y="8334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26"/>
          <p:cNvSpPr/>
          <p:nvPr/>
        </p:nvSpPr>
        <p:spPr>
          <a:xfrm>
            <a:off x="7015563" y="6491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6"/>
          <p:cNvSpPr/>
          <p:nvPr/>
        </p:nvSpPr>
        <p:spPr>
          <a:xfrm>
            <a:off x="6879363" y="18031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6"/>
          <p:cNvSpPr/>
          <p:nvPr/>
        </p:nvSpPr>
        <p:spPr>
          <a:xfrm>
            <a:off x="7015563" y="16188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p26"/>
          <p:cNvSpPr/>
          <p:nvPr/>
        </p:nvSpPr>
        <p:spPr>
          <a:xfrm>
            <a:off x="6879363" y="2772825"/>
            <a:ext cx="689100" cy="6573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6"/>
          <p:cNvSpPr/>
          <p:nvPr/>
        </p:nvSpPr>
        <p:spPr>
          <a:xfrm>
            <a:off x="7015563" y="2588500"/>
            <a:ext cx="416700" cy="184200"/>
          </a:xfrm>
          <a:prstGeom prst="rect">
            <a:avLst/>
          </a:prstGeom>
          <a:solidFill>
            <a:srgbClr val="274E1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7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7 = 21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28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353" name="Google Shape;353;p28"/>
          <p:cNvSpPr/>
          <p:nvPr/>
        </p:nvSpPr>
        <p:spPr>
          <a:xfrm>
            <a:off x="2017500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28"/>
          <p:cNvSpPr/>
          <p:nvPr/>
        </p:nvSpPr>
        <p:spPr>
          <a:xfrm>
            <a:off x="2153700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8"/>
          <p:cNvSpPr/>
          <p:nvPr/>
        </p:nvSpPr>
        <p:spPr>
          <a:xfrm>
            <a:off x="2017500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8"/>
          <p:cNvSpPr/>
          <p:nvPr/>
        </p:nvSpPr>
        <p:spPr>
          <a:xfrm>
            <a:off x="2153700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8"/>
          <p:cNvSpPr/>
          <p:nvPr/>
        </p:nvSpPr>
        <p:spPr>
          <a:xfrm>
            <a:off x="1133525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8"/>
          <p:cNvSpPr/>
          <p:nvPr/>
        </p:nvSpPr>
        <p:spPr>
          <a:xfrm>
            <a:off x="1269725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8"/>
          <p:cNvSpPr/>
          <p:nvPr/>
        </p:nvSpPr>
        <p:spPr>
          <a:xfrm>
            <a:off x="1133525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8"/>
          <p:cNvSpPr/>
          <p:nvPr/>
        </p:nvSpPr>
        <p:spPr>
          <a:xfrm>
            <a:off x="1269725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8"/>
          <p:cNvSpPr/>
          <p:nvPr/>
        </p:nvSpPr>
        <p:spPr>
          <a:xfrm>
            <a:off x="1133525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8"/>
          <p:cNvSpPr/>
          <p:nvPr/>
        </p:nvSpPr>
        <p:spPr>
          <a:xfrm>
            <a:off x="1269725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8"/>
          <p:cNvSpPr/>
          <p:nvPr/>
        </p:nvSpPr>
        <p:spPr>
          <a:xfrm>
            <a:off x="2017500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28"/>
          <p:cNvSpPr/>
          <p:nvPr/>
        </p:nvSpPr>
        <p:spPr>
          <a:xfrm>
            <a:off x="2153700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8"/>
          <p:cNvSpPr/>
          <p:nvPr/>
        </p:nvSpPr>
        <p:spPr>
          <a:xfrm>
            <a:off x="3785450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8"/>
          <p:cNvSpPr/>
          <p:nvPr/>
        </p:nvSpPr>
        <p:spPr>
          <a:xfrm>
            <a:off x="3921650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8"/>
          <p:cNvSpPr/>
          <p:nvPr/>
        </p:nvSpPr>
        <p:spPr>
          <a:xfrm>
            <a:off x="3785450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8"/>
          <p:cNvSpPr/>
          <p:nvPr/>
        </p:nvSpPr>
        <p:spPr>
          <a:xfrm>
            <a:off x="3921650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8"/>
          <p:cNvSpPr/>
          <p:nvPr/>
        </p:nvSpPr>
        <p:spPr>
          <a:xfrm>
            <a:off x="2901475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8"/>
          <p:cNvSpPr/>
          <p:nvPr/>
        </p:nvSpPr>
        <p:spPr>
          <a:xfrm>
            <a:off x="3037675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8"/>
          <p:cNvSpPr/>
          <p:nvPr/>
        </p:nvSpPr>
        <p:spPr>
          <a:xfrm>
            <a:off x="2901475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8"/>
          <p:cNvSpPr/>
          <p:nvPr/>
        </p:nvSpPr>
        <p:spPr>
          <a:xfrm>
            <a:off x="3037675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8"/>
          <p:cNvSpPr/>
          <p:nvPr/>
        </p:nvSpPr>
        <p:spPr>
          <a:xfrm>
            <a:off x="2901475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8"/>
          <p:cNvSpPr/>
          <p:nvPr/>
        </p:nvSpPr>
        <p:spPr>
          <a:xfrm>
            <a:off x="3037675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8"/>
          <p:cNvSpPr/>
          <p:nvPr/>
        </p:nvSpPr>
        <p:spPr>
          <a:xfrm>
            <a:off x="3785450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8"/>
          <p:cNvSpPr/>
          <p:nvPr/>
        </p:nvSpPr>
        <p:spPr>
          <a:xfrm>
            <a:off x="3921650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8"/>
          <p:cNvSpPr/>
          <p:nvPr/>
        </p:nvSpPr>
        <p:spPr>
          <a:xfrm>
            <a:off x="5553400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8"/>
          <p:cNvSpPr/>
          <p:nvPr/>
        </p:nvSpPr>
        <p:spPr>
          <a:xfrm>
            <a:off x="5689600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9" name="Google Shape;379;p28"/>
          <p:cNvSpPr/>
          <p:nvPr/>
        </p:nvSpPr>
        <p:spPr>
          <a:xfrm>
            <a:off x="5553400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8"/>
          <p:cNvSpPr/>
          <p:nvPr/>
        </p:nvSpPr>
        <p:spPr>
          <a:xfrm>
            <a:off x="5689600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8"/>
          <p:cNvSpPr/>
          <p:nvPr/>
        </p:nvSpPr>
        <p:spPr>
          <a:xfrm>
            <a:off x="4669425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8"/>
          <p:cNvSpPr/>
          <p:nvPr/>
        </p:nvSpPr>
        <p:spPr>
          <a:xfrm>
            <a:off x="4805625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8"/>
          <p:cNvSpPr/>
          <p:nvPr/>
        </p:nvSpPr>
        <p:spPr>
          <a:xfrm>
            <a:off x="4669425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8"/>
          <p:cNvSpPr/>
          <p:nvPr/>
        </p:nvSpPr>
        <p:spPr>
          <a:xfrm>
            <a:off x="4805625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28"/>
          <p:cNvSpPr/>
          <p:nvPr/>
        </p:nvSpPr>
        <p:spPr>
          <a:xfrm>
            <a:off x="4669425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28"/>
          <p:cNvSpPr/>
          <p:nvPr/>
        </p:nvSpPr>
        <p:spPr>
          <a:xfrm>
            <a:off x="4805625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8"/>
          <p:cNvSpPr/>
          <p:nvPr/>
        </p:nvSpPr>
        <p:spPr>
          <a:xfrm>
            <a:off x="5553400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8"/>
          <p:cNvSpPr/>
          <p:nvPr/>
        </p:nvSpPr>
        <p:spPr>
          <a:xfrm>
            <a:off x="5689600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p28"/>
          <p:cNvSpPr/>
          <p:nvPr/>
        </p:nvSpPr>
        <p:spPr>
          <a:xfrm>
            <a:off x="7321350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28"/>
          <p:cNvSpPr/>
          <p:nvPr/>
        </p:nvSpPr>
        <p:spPr>
          <a:xfrm>
            <a:off x="7457550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p28"/>
          <p:cNvSpPr/>
          <p:nvPr/>
        </p:nvSpPr>
        <p:spPr>
          <a:xfrm>
            <a:off x="7321350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2" name="Google Shape;392;p28"/>
          <p:cNvSpPr/>
          <p:nvPr/>
        </p:nvSpPr>
        <p:spPr>
          <a:xfrm>
            <a:off x="7457550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3" name="Google Shape;393;p28"/>
          <p:cNvSpPr/>
          <p:nvPr/>
        </p:nvSpPr>
        <p:spPr>
          <a:xfrm>
            <a:off x="6437375" y="8334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28"/>
          <p:cNvSpPr/>
          <p:nvPr/>
        </p:nvSpPr>
        <p:spPr>
          <a:xfrm>
            <a:off x="6573575" y="6491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28"/>
          <p:cNvSpPr/>
          <p:nvPr/>
        </p:nvSpPr>
        <p:spPr>
          <a:xfrm>
            <a:off x="6437375" y="18031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28"/>
          <p:cNvSpPr/>
          <p:nvPr/>
        </p:nvSpPr>
        <p:spPr>
          <a:xfrm>
            <a:off x="6573575" y="16188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8"/>
          <p:cNvSpPr/>
          <p:nvPr/>
        </p:nvSpPr>
        <p:spPr>
          <a:xfrm>
            <a:off x="6437375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8"/>
          <p:cNvSpPr/>
          <p:nvPr/>
        </p:nvSpPr>
        <p:spPr>
          <a:xfrm>
            <a:off x="6573575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28"/>
          <p:cNvSpPr/>
          <p:nvPr/>
        </p:nvSpPr>
        <p:spPr>
          <a:xfrm>
            <a:off x="7321350" y="2772825"/>
            <a:ext cx="689100" cy="6573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28"/>
          <p:cNvSpPr/>
          <p:nvPr/>
        </p:nvSpPr>
        <p:spPr>
          <a:xfrm>
            <a:off x="7457550" y="2588500"/>
            <a:ext cx="416700" cy="184200"/>
          </a:xfrm>
          <a:prstGeom prst="rect">
            <a:avLst/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9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8 = 24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411" name="Google Shape;411;p30"/>
          <p:cNvSpPr/>
          <p:nvPr/>
        </p:nvSpPr>
        <p:spPr>
          <a:xfrm>
            <a:off x="3785450" y="8334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30"/>
          <p:cNvSpPr/>
          <p:nvPr/>
        </p:nvSpPr>
        <p:spPr>
          <a:xfrm>
            <a:off x="3921650" y="6491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0"/>
          <p:cNvSpPr/>
          <p:nvPr/>
        </p:nvSpPr>
        <p:spPr>
          <a:xfrm>
            <a:off x="3785450" y="18031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30"/>
          <p:cNvSpPr/>
          <p:nvPr/>
        </p:nvSpPr>
        <p:spPr>
          <a:xfrm>
            <a:off x="3921650" y="16188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30"/>
          <p:cNvSpPr/>
          <p:nvPr/>
        </p:nvSpPr>
        <p:spPr>
          <a:xfrm>
            <a:off x="2901475" y="8334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30"/>
          <p:cNvSpPr/>
          <p:nvPr/>
        </p:nvSpPr>
        <p:spPr>
          <a:xfrm>
            <a:off x="3037675" y="6491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7" name="Google Shape;417;p30"/>
          <p:cNvSpPr/>
          <p:nvPr/>
        </p:nvSpPr>
        <p:spPr>
          <a:xfrm>
            <a:off x="2901475" y="18031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30"/>
          <p:cNvSpPr/>
          <p:nvPr/>
        </p:nvSpPr>
        <p:spPr>
          <a:xfrm>
            <a:off x="3037675" y="16188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30"/>
          <p:cNvSpPr/>
          <p:nvPr/>
        </p:nvSpPr>
        <p:spPr>
          <a:xfrm>
            <a:off x="2901475" y="27728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30"/>
          <p:cNvSpPr/>
          <p:nvPr/>
        </p:nvSpPr>
        <p:spPr>
          <a:xfrm>
            <a:off x="3037675" y="25885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0"/>
          <p:cNvSpPr/>
          <p:nvPr/>
        </p:nvSpPr>
        <p:spPr>
          <a:xfrm>
            <a:off x="3785450" y="27728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2" name="Google Shape;422;p30"/>
          <p:cNvSpPr/>
          <p:nvPr/>
        </p:nvSpPr>
        <p:spPr>
          <a:xfrm>
            <a:off x="3921650" y="25885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30"/>
          <p:cNvSpPr/>
          <p:nvPr/>
        </p:nvSpPr>
        <p:spPr>
          <a:xfrm>
            <a:off x="5553400" y="8334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30"/>
          <p:cNvSpPr/>
          <p:nvPr/>
        </p:nvSpPr>
        <p:spPr>
          <a:xfrm>
            <a:off x="5689600" y="6491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30"/>
          <p:cNvSpPr/>
          <p:nvPr/>
        </p:nvSpPr>
        <p:spPr>
          <a:xfrm>
            <a:off x="5553400" y="18031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30"/>
          <p:cNvSpPr/>
          <p:nvPr/>
        </p:nvSpPr>
        <p:spPr>
          <a:xfrm>
            <a:off x="5689600" y="16188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30"/>
          <p:cNvSpPr/>
          <p:nvPr/>
        </p:nvSpPr>
        <p:spPr>
          <a:xfrm>
            <a:off x="4669425" y="8334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0"/>
          <p:cNvSpPr/>
          <p:nvPr/>
        </p:nvSpPr>
        <p:spPr>
          <a:xfrm>
            <a:off x="4805625" y="6491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30"/>
          <p:cNvSpPr/>
          <p:nvPr/>
        </p:nvSpPr>
        <p:spPr>
          <a:xfrm>
            <a:off x="4669425" y="18031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30"/>
          <p:cNvSpPr/>
          <p:nvPr/>
        </p:nvSpPr>
        <p:spPr>
          <a:xfrm>
            <a:off x="4805625" y="16188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30"/>
          <p:cNvSpPr/>
          <p:nvPr/>
        </p:nvSpPr>
        <p:spPr>
          <a:xfrm>
            <a:off x="4669425" y="27728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2" name="Google Shape;432;p30"/>
          <p:cNvSpPr/>
          <p:nvPr/>
        </p:nvSpPr>
        <p:spPr>
          <a:xfrm>
            <a:off x="4805625" y="25885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30"/>
          <p:cNvSpPr/>
          <p:nvPr/>
        </p:nvSpPr>
        <p:spPr>
          <a:xfrm>
            <a:off x="5553400" y="2772825"/>
            <a:ext cx="689100" cy="6573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30"/>
          <p:cNvSpPr/>
          <p:nvPr/>
        </p:nvSpPr>
        <p:spPr>
          <a:xfrm>
            <a:off x="5689600" y="2588500"/>
            <a:ext cx="416700" cy="1842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31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4 = 12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4691913" y="1879325"/>
            <a:ext cx="689100" cy="65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/>
          <p:nvPr/>
        </p:nvSpPr>
        <p:spPr>
          <a:xfrm>
            <a:off x="4828113" y="1695000"/>
            <a:ext cx="416700" cy="18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4691913" y="2772825"/>
            <a:ext cx="689100" cy="65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4828113" y="2588500"/>
            <a:ext cx="416700" cy="18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3762988" y="1879325"/>
            <a:ext cx="689100" cy="65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3899188" y="1695000"/>
            <a:ext cx="416700" cy="18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3762988" y="2772825"/>
            <a:ext cx="689100" cy="65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3899188" y="2588500"/>
            <a:ext cx="416700" cy="18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4691913" y="950400"/>
            <a:ext cx="689100" cy="65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4828113" y="766075"/>
            <a:ext cx="416700" cy="18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3762988" y="950400"/>
            <a:ext cx="689100" cy="657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3899188" y="766075"/>
            <a:ext cx="416700" cy="184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2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445" name="Google Shape;445;p32"/>
          <p:cNvSpPr/>
          <p:nvPr/>
        </p:nvSpPr>
        <p:spPr>
          <a:xfrm>
            <a:off x="2901475" y="8334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32"/>
          <p:cNvSpPr/>
          <p:nvPr/>
        </p:nvSpPr>
        <p:spPr>
          <a:xfrm>
            <a:off x="3037675" y="6491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32"/>
          <p:cNvSpPr/>
          <p:nvPr/>
        </p:nvSpPr>
        <p:spPr>
          <a:xfrm>
            <a:off x="2901475" y="18031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32"/>
          <p:cNvSpPr/>
          <p:nvPr/>
        </p:nvSpPr>
        <p:spPr>
          <a:xfrm>
            <a:off x="3037675" y="16188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9" name="Google Shape;449;p32"/>
          <p:cNvSpPr/>
          <p:nvPr/>
        </p:nvSpPr>
        <p:spPr>
          <a:xfrm>
            <a:off x="2017500" y="8334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32"/>
          <p:cNvSpPr/>
          <p:nvPr/>
        </p:nvSpPr>
        <p:spPr>
          <a:xfrm>
            <a:off x="2153700" y="6491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1" name="Google Shape;451;p32"/>
          <p:cNvSpPr/>
          <p:nvPr/>
        </p:nvSpPr>
        <p:spPr>
          <a:xfrm>
            <a:off x="2017500" y="18031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2" name="Google Shape;452;p32"/>
          <p:cNvSpPr/>
          <p:nvPr/>
        </p:nvSpPr>
        <p:spPr>
          <a:xfrm>
            <a:off x="2153700" y="16188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3" name="Google Shape;453;p32"/>
          <p:cNvSpPr/>
          <p:nvPr/>
        </p:nvSpPr>
        <p:spPr>
          <a:xfrm>
            <a:off x="2017500" y="27728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32"/>
          <p:cNvSpPr/>
          <p:nvPr/>
        </p:nvSpPr>
        <p:spPr>
          <a:xfrm>
            <a:off x="2153700" y="25885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32"/>
          <p:cNvSpPr/>
          <p:nvPr/>
        </p:nvSpPr>
        <p:spPr>
          <a:xfrm>
            <a:off x="2901475" y="27728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32"/>
          <p:cNvSpPr/>
          <p:nvPr/>
        </p:nvSpPr>
        <p:spPr>
          <a:xfrm>
            <a:off x="3037675" y="25885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2"/>
          <p:cNvSpPr/>
          <p:nvPr/>
        </p:nvSpPr>
        <p:spPr>
          <a:xfrm>
            <a:off x="4669425" y="8334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2"/>
          <p:cNvSpPr/>
          <p:nvPr/>
        </p:nvSpPr>
        <p:spPr>
          <a:xfrm>
            <a:off x="4805625" y="6491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9" name="Google Shape;459;p32"/>
          <p:cNvSpPr/>
          <p:nvPr/>
        </p:nvSpPr>
        <p:spPr>
          <a:xfrm>
            <a:off x="4669425" y="18031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32"/>
          <p:cNvSpPr/>
          <p:nvPr/>
        </p:nvSpPr>
        <p:spPr>
          <a:xfrm>
            <a:off x="4805625" y="16188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32"/>
          <p:cNvSpPr/>
          <p:nvPr/>
        </p:nvSpPr>
        <p:spPr>
          <a:xfrm>
            <a:off x="3785450" y="8334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32"/>
          <p:cNvSpPr/>
          <p:nvPr/>
        </p:nvSpPr>
        <p:spPr>
          <a:xfrm>
            <a:off x="3921650" y="6491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32"/>
          <p:cNvSpPr/>
          <p:nvPr/>
        </p:nvSpPr>
        <p:spPr>
          <a:xfrm>
            <a:off x="3785450" y="18031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4" name="Google Shape;464;p32"/>
          <p:cNvSpPr/>
          <p:nvPr/>
        </p:nvSpPr>
        <p:spPr>
          <a:xfrm>
            <a:off x="3921650" y="16188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32"/>
          <p:cNvSpPr/>
          <p:nvPr/>
        </p:nvSpPr>
        <p:spPr>
          <a:xfrm>
            <a:off x="3785450" y="27728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6" name="Google Shape;466;p32"/>
          <p:cNvSpPr/>
          <p:nvPr/>
        </p:nvSpPr>
        <p:spPr>
          <a:xfrm>
            <a:off x="3921650" y="25885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7" name="Google Shape;467;p32"/>
          <p:cNvSpPr/>
          <p:nvPr/>
        </p:nvSpPr>
        <p:spPr>
          <a:xfrm>
            <a:off x="4669425" y="27728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32"/>
          <p:cNvSpPr/>
          <p:nvPr/>
        </p:nvSpPr>
        <p:spPr>
          <a:xfrm>
            <a:off x="4805625" y="25885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9" name="Google Shape;469;p32"/>
          <p:cNvSpPr/>
          <p:nvPr/>
        </p:nvSpPr>
        <p:spPr>
          <a:xfrm>
            <a:off x="6437375" y="8334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32"/>
          <p:cNvSpPr/>
          <p:nvPr/>
        </p:nvSpPr>
        <p:spPr>
          <a:xfrm>
            <a:off x="6573575" y="6491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32"/>
          <p:cNvSpPr/>
          <p:nvPr/>
        </p:nvSpPr>
        <p:spPr>
          <a:xfrm>
            <a:off x="6437375" y="18031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32"/>
          <p:cNvSpPr/>
          <p:nvPr/>
        </p:nvSpPr>
        <p:spPr>
          <a:xfrm>
            <a:off x="6573575" y="16188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3" name="Google Shape;473;p32"/>
          <p:cNvSpPr/>
          <p:nvPr/>
        </p:nvSpPr>
        <p:spPr>
          <a:xfrm>
            <a:off x="5553400" y="8334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4" name="Google Shape;474;p32"/>
          <p:cNvSpPr/>
          <p:nvPr/>
        </p:nvSpPr>
        <p:spPr>
          <a:xfrm>
            <a:off x="5689600" y="6491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32"/>
          <p:cNvSpPr/>
          <p:nvPr/>
        </p:nvSpPr>
        <p:spPr>
          <a:xfrm>
            <a:off x="5553400" y="18031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6" name="Google Shape;476;p32"/>
          <p:cNvSpPr/>
          <p:nvPr/>
        </p:nvSpPr>
        <p:spPr>
          <a:xfrm>
            <a:off x="5689600" y="16188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32"/>
          <p:cNvSpPr/>
          <p:nvPr/>
        </p:nvSpPr>
        <p:spPr>
          <a:xfrm>
            <a:off x="5553400" y="27728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32"/>
          <p:cNvSpPr/>
          <p:nvPr/>
        </p:nvSpPr>
        <p:spPr>
          <a:xfrm>
            <a:off x="5689600" y="25885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32"/>
          <p:cNvSpPr/>
          <p:nvPr/>
        </p:nvSpPr>
        <p:spPr>
          <a:xfrm>
            <a:off x="6437375" y="2772825"/>
            <a:ext cx="689100" cy="6573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2"/>
          <p:cNvSpPr/>
          <p:nvPr/>
        </p:nvSpPr>
        <p:spPr>
          <a:xfrm>
            <a:off x="6573575" y="2588500"/>
            <a:ext cx="416700" cy="184200"/>
          </a:xfrm>
          <a:prstGeom prst="rect">
            <a:avLst/>
          </a:prstGeom>
          <a:solidFill>
            <a:srgbClr val="660000"/>
          </a:solidFill>
          <a:ln cap="flat" cmpd="sng" w="9525">
            <a:solidFill>
              <a:srgbClr val="66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33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6 = 18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</a:t>
            </a: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 x 2 = 6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</a:t>
            </a: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1133525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1269725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1133525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1269725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249550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/>
          <p:nvPr/>
        </p:nvSpPr>
        <p:spPr>
          <a:xfrm>
            <a:off x="385750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249550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6"/>
          <p:cNvSpPr/>
          <p:nvPr/>
        </p:nvSpPr>
        <p:spPr>
          <a:xfrm>
            <a:off x="385750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6"/>
          <p:cNvSpPr/>
          <p:nvPr/>
        </p:nvSpPr>
        <p:spPr>
          <a:xfrm>
            <a:off x="249550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6"/>
          <p:cNvSpPr/>
          <p:nvPr/>
        </p:nvSpPr>
        <p:spPr>
          <a:xfrm>
            <a:off x="385750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/>
          <p:nvPr/>
        </p:nvSpPr>
        <p:spPr>
          <a:xfrm>
            <a:off x="1133525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6"/>
          <p:cNvSpPr/>
          <p:nvPr/>
        </p:nvSpPr>
        <p:spPr>
          <a:xfrm>
            <a:off x="1269725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/>
          <p:nvPr/>
        </p:nvSpPr>
        <p:spPr>
          <a:xfrm>
            <a:off x="2901475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6"/>
          <p:cNvSpPr/>
          <p:nvPr/>
        </p:nvSpPr>
        <p:spPr>
          <a:xfrm>
            <a:off x="3037675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2901475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3037675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6"/>
          <p:cNvSpPr/>
          <p:nvPr/>
        </p:nvSpPr>
        <p:spPr>
          <a:xfrm>
            <a:off x="2017500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/>
          <p:nvPr/>
        </p:nvSpPr>
        <p:spPr>
          <a:xfrm>
            <a:off x="2153700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6"/>
          <p:cNvSpPr/>
          <p:nvPr/>
        </p:nvSpPr>
        <p:spPr>
          <a:xfrm>
            <a:off x="2017500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>
            <a:off x="2153700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>
            <a:off x="2017500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2153700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2901475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3037675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4669425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4805625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4669425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4805625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3785450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3921650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3785450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3921650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3785450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>
            <a:off x="3921650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4669425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4805625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6437375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6573575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6437375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6573575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5553400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5689600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5553400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5689600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5553400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5689600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6437375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6573575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8205325" y="833413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8341525" y="649088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8205325" y="1803113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8341525" y="1618788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7321350" y="833413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7457550" y="649088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6"/>
          <p:cNvSpPr/>
          <p:nvPr/>
        </p:nvSpPr>
        <p:spPr>
          <a:xfrm>
            <a:off x="7321350" y="1803113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6"/>
          <p:cNvSpPr/>
          <p:nvPr/>
        </p:nvSpPr>
        <p:spPr>
          <a:xfrm>
            <a:off x="7457550" y="1618788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/>
          <p:nvPr/>
        </p:nvSpPr>
        <p:spPr>
          <a:xfrm>
            <a:off x="7321350" y="2772813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6"/>
          <p:cNvSpPr/>
          <p:nvPr/>
        </p:nvSpPr>
        <p:spPr>
          <a:xfrm>
            <a:off x="7457550" y="2588488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6"/>
          <p:cNvSpPr/>
          <p:nvPr/>
        </p:nvSpPr>
        <p:spPr>
          <a:xfrm>
            <a:off x="8205325" y="2772813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8341525" y="2588488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10 = 30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?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53" name="Google Shape;153;p18"/>
          <p:cNvSpPr/>
          <p:nvPr/>
        </p:nvSpPr>
        <p:spPr>
          <a:xfrm>
            <a:off x="3343463" y="8334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"/>
          <p:cNvSpPr/>
          <p:nvPr/>
        </p:nvSpPr>
        <p:spPr>
          <a:xfrm>
            <a:off x="3479663" y="6491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8"/>
          <p:cNvSpPr/>
          <p:nvPr/>
        </p:nvSpPr>
        <p:spPr>
          <a:xfrm>
            <a:off x="3343463" y="18031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8"/>
          <p:cNvSpPr/>
          <p:nvPr/>
        </p:nvSpPr>
        <p:spPr>
          <a:xfrm>
            <a:off x="3479663" y="16188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8"/>
          <p:cNvSpPr/>
          <p:nvPr/>
        </p:nvSpPr>
        <p:spPr>
          <a:xfrm>
            <a:off x="2459488" y="8334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8"/>
          <p:cNvSpPr/>
          <p:nvPr/>
        </p:nvSpPr>
        <p:spPr>
          <a:xfrm>
            <a:off x="2595688" y="6491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/>
          <p:nvPr/>
        </p:nvSpPr>
        <p:spPr>
          <a:xfrm>
            <a:off x="2459488" y="18031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8"/>
          <p:cNvSpPr/>
          <p:nvPr/>
        </p:nvSpPr>
        <p:spPr>
          <a:xfrm>
            <a:off x="2595688" y="16188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8"/>
          <p:cNvSpPr/>
          <p:nvPr/>
        </p:nvSpPr>
        <p:spPr>
          <a:xfrm>
            <a:off x="2459488" y="27728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8"/>
          <p:cNvSpPr/>
          <p:nvPr/>
        </p:nvSpPr>
        <p:spPr>
          <a:xfrm>
            <a:off x="2595688" y="25885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8"/>
          <p:cNvSpPr/>
          <p:nvPr/>
        </p:nvSpPr>
        <p:spPr>
          <a:xfrm>
            <a:off x="3343463" y="27728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8"/>
          <p:cNvSpPr/>
          <p:nvPr/>
        </p:nvSpPr>
        <p:spPr>
          <a:xfrm>
            <a:off x="3479663" y="25885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8"/>
          <p:cNvSpPr/>
          <p:nvPr/>
        </p:nvSpPr>
        <p:spPr>
          <a:xfrm>
            <a:off x="5111413" y="8334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8"/>
          <p:cNvSpPr/>
          <p:nvPr/>
        </p:nvSpPr>
        <p:spPr>
          <a:xfrm>
            <a:off x="5247613" y="6491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8"/>
          <p:cNvSpPr/>
          <p:nvPr/>
        </p:nvSpPr>
        <p:spPr>
          <a:xfrm>
            <a:off x="5111413" y="18031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8"/>
          <p:cNvSpPr/>
          <p:nvPr/>
        </p:nvSpPr>
        <p:spPr>
          <a:xfrm>
            <a:off x="5247613" y="16188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8"/>
          <p:cNvSpPr/>
          <p:nvPr/>
        </p:nvSpPr>
        <p:spPr>
          <a:xfrm>
            <a:off x="4227438" y="8334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8"/>
          <p:cNvSpPr/>
          <p:nvPr/>
        </p:nvSpPr>
        <p:spPr>
          <a:xfrm>
            <a:off x="4363638" y="6491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8"/>
          <p:cNvSpPr/>
          <p:nvPr/>
        </p:nvSpPr>
        <p:spPr>
          <a:xfrm>
            <a:off x="4227438" y="18031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8"/>
          <p:cNvSpPr/>
          <p:nvPr/>
        </p:nvSpPr>
        <p:spPr>
          <a:xfrm>
            <a:off x="4363638" y="16188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8"/>
          <p:cNvSpPr/>
          <p:nvPr/>
        </p:nvSpPr>
        <p:spPr>
          <a:xfrm>
            <a:off x="4227438" y="27728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18"/>
          <p:cNvSpPr/>
          <p:nvPr/>
        </p:nvSpPr>
        <p:spPr>
          <a:xfrm>
            <a:off x="4363638" y="25885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8"/>
          <p:cNvSpPr/>
          <p:nvPr/>
        </p:nvSpPr>
        <p:spPr>
          <a:xfrm>
            <a:off x="5111413" y="27728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8"/>
          <p:cNvSpPr/>
          <p:nvPr/>
        </p:nvSpPr>
        <p:spPr>
          <a:xfrm>
            <a:off x="5247613" y="25885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8"/>
          <p:cNvSpPr/>
          <p:nvPr/>
        </p:nvSpPr>
        <p:spPr>
          <a:xfrm>
            <a:off x="5995388" y="8334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8"/>
          <p:cNvSpPr/>
          <p:nvPr/>
        </p:nvSpPr>
        <p:spPr>
          <a:xfrm>
            <a:off x="6131588" y="6491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8"/>
          <p:cNvSpPr/>
          <p:nvPr/>
        </p:nvSpPr>
        <p:spPr>
          <a:xfrm>
            <a:off x="5995388" y="18031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8"/>
          <p:cNvSpPr/>
          <p:nvPr/>
        </p:nvSpPr>
        <p:spPr>
          <a:xfrm>
            <a:off x="6131588" y="16188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8"/>
          <p:cNvSpPr/>
          <p:nvPr/>
        </p:nvSpPr>
        <p:spPr>
          <a:xfrm>
            <a:off x="5995388" y="2772825"/>
            <a:ext cx="689100" cy="657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8"/>
          <p:cNvSpPr/>
          <p:nvPr/>
        </p:nvSpPr>
        <p:spPr>
          <a:xfrm>
            <a:off x="6131588" y="2588500"/>
            <a:ext cx="416700" cy="1842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5 = 15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/>
        </p:nvSpPr>
        <p:spPr>
          <a:xfrm>
            <a:off x="0" y="3430125"/>
            <a:ext cx="91440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3 x </a:t>
            </a: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?</a:t>
            </a:r>
            <a:r>
              <a:rPr lang="en" sz="7000">
                <a:latin typeface="Alfa Slab One"/>
                <a:ea typeface="Alfa Slab One"/>
                <a:cs typeface="Alfa Slab One"/>
                <a:sym typeface="Alfa Slab One"/>
              </a:rPr>
              <a:t> = __</a:t>
            </a:r>
            <a:endParaRPr sz="7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193" name="Google Shape;193;p20"/>
          <p:cNvSpPr/>
          <p:nvPr/>
        </p:nvSpPr>
        <p:spPr>
          <a:xfrm>
            <a:off x="4227438" y="8334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0"/>
          <p:cNvSpPr/>
          <p:nvPr/>
        </p:nvSpPr>
        <p:spPr>
          <a:xfrm>
            <a:off x="4363638" y="6491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0"/>
          <p:cNvSpPr/>
          <p:nvPr/>
        </p:nvSpPr>
        <p:spPr>
          <a:xfrm>
            <a:off x="4227438" y="18031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"/>
          <p:cNvSpPr/>
          <p:nvPr/>
        </p:nvSpPr>
        <p:spPr>
          <a:xfrm>
            <a:off x="4363638" y="16188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20"/>
          <p:cNvSpPr/>
          <p:nvPr/>
        </p:nvSpPr>
        <p:spPr>
          <a:xfrm>
            <a:off x="4227438" y="2772825"/>
            <a:ext cx="689100" cy="6573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20"/>
          <p:cNvSpPr/>
          <p:nvPr/>
        </p:nvSpPr>
        <p:spPr>
          <a:xfrm>
            <a:off x="4363638" y="2588500"/>
            <a:ext cx="416700" cy="184200"/>
          </a:xfrm>
          <a:prstGeom prst="rect">
            <a:avLst/>
          </a:prstGeom>
          <a:solidFill>
            <a:srgbClr val="0C343D"/>
          </a:solidFill>
          <a:ln cap="flat" cmpd="sng" w="9525">
            <a:solidFill>
              <a:srgbClr val="0C34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/>
          <p:nvPr/>
        </p:nvSpPr>
        <p:spPr>
          <a:xfrm>
            <a:off x="0" y="1786800"/>
            <a:ext cx="91440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0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rPr>
              <a:t>3 x 1 = 3</a:t>
            </a:r>
            <a:endParaRPr sz="9000">
              <a:solidFill>
                <a:schemeClr val="dk1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