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embeddedFontLst>
    <p:embeddedFont>
      <p:font typeface="Amatic SC"/>
      <p:regular r:id="rId41"/>
      <p:bold r:id="rId42"/>
    </p:embeddedFont>
    <p:embeddedFont>
      <p:font typeface="Source Code Pro"/>
      <p:regular r:id="rId43"/>
      <p:bold r:id="rId44"/>
      <p:italic r:id="rId45"/>
      <p:boldItalic r:id="rId46"/>
    </p:embeddedFont>
    <p:embeddedFont>
      <p:font typeface="Alfa Slab One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font" Target="fonts/AmaticSC-bold.fntdata"/><Relationship Id="rId41" Type="http://schemas.openxmlformats.org/officeDocument/2006/relationships/font" Target="fonts/AmaticSC-regular.fntdata"/><Relationship Id="rId22" Type="http://schemas.openxmlformats.org/officeDocument/2006/relationships/slide" Target="slides/slide17.xml"/><Relationship Id="rId44" Type="http://schemas.openxmlformats.org/officeDocument/2006/relationships/font" Target="fonts/SourceCodePro-bold.fntdata"/><Relationship Id="rId21" Type="http://schemas.openxmlformats.org/officeDocument/2006/relationships/slide" Target="slides/slide16.xml"/><Relationship Id="rId43" Type="http://schemas.openxmlformats.org/officeDocument/2006/relationships/font" Target="fonts/SourceCodePro-regular.fntdata"/><Relationship Id="rId24" Type="http://schemas.openxmlformats.org/officeDocument/2006/relationships/slide" Target="slides/slide19.xml"/><Relationship Id="rId46" Type="http://schemas.openxmlformats.org/officeDocument/2006/relationships/font" Target="fonts/SourceCodePro-boldItalic.fntdata"/><Relationship Id="rId23" Type="http://schemas.openxmlformats.org/officeDocument/2006/relationships/slide" Target="slides/slide18.xml"/><Relationship Id="rId45" Type="http://schemas.openxmlformats.org/officeDocument/2006/relationships/font" Target="fonts/SourceCodePr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AlfaSlabOne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1c30d7ebe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g21c30d7ebe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1c30d7ebe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g21c30d7ebe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1c30d7ebe9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g21c30d7ebe9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1c30d7ebe9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1c30d7ebe9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c30d7ebe9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g21c30d7ebe9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c30d7ebe9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21c30d7ebe9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c30d7ebe9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1c30d7ebe9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c30d7ebe9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1c30d7ebe9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1c30d7ebe9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21c30d7ebe9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1c30d7ebe9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21c30d7ebe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c30d7ebe9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21c30d7ebe9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1c30d7ebe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" name="Google Shape;60;g21c30d7ebe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c30d7ebe9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g21c30d7ebe9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1c30d7ebe9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21c30d7ebe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1c30d7ebe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21c30d7ebe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1c30d7ebe9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1c30d7ebe9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1c30d7ebe9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g21c30d7ebe9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c30d7ebe9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21c30d7ebe9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1c30d7ebe9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g21c30d7ebe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1c30d7ebe9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8" name="Google Shape;238;g21c30d7ebe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1c30d7ebe9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21c30d7ebe9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1c30d7ebe9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1c30d7ebe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1c30d7ebe9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21c30d7ebe9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1c30d7ebe9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8" name="Google Shape;258;g21c30d7ebe9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1c30d7ebe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21c30d7ebe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1c30d7ebe9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g21c30d7ebe9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1c30d7ebe9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g21c30d7ebe9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1c30d7ebe9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5" name="Google Shape;295;g21c30d7ebe9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1c30d7ebe9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" name="Google Shape;303;g21c30d7ebe9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c30d7ebe9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21c30d7ebe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1c30d7ebe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" name="Google Shape;83;g21c30d7ebe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1c30d7ebe9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21c30d7ebe9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1c30d7ebe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21c30d7ebe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1c30d7ebe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21c30d7ebe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1c30d7ebe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21c30d7ebe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</a:pPr>
            <a:r>
              <a:rPr lang="en"/>
              <a:t>MULTIPLICATION CHATS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/>
              <a:t>By Dr. Nicki Newton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</p:txBody>
      </p:sp>
      <p:pic>
        <p:nvPicPr>
          <p:cNvPr id="117" name="Google Shape;1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4600" y="3026150"/>
            <a:ext cx="2193679" cy="212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1372" y="3064461"/>
            <a:ext cx="2193679" cy="212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30869" y="3064461"/>
            <a:ext cx="2193679" cy="212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50321" y="3064461"/>
            <a:ext cx="2193679" cy="212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500" y="1104100"/>
            <a:ext cx="2193679" cy="212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50272" y="1142411"/>
            <a:ext cx="2193679" cy="212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69769" y="1142411"/>
            <a:ext cx="2193679" cy="212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9221" y="1142411"/>
            <a:ext cx="2193679" cy="2125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55CC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8 x 2 = 16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50" y="1558625"/>
            <a:ext cx="3653750" cy="24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400" y="309350"/>
            <a:ext cx="3653750" cy="24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87425" y="2539400"/>
            <a:ext cx="3653750" cy="24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0375" y="1417175"/>
            <a:ext cx="3653750" cy="24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9425" y="165475"/>
            <a:ext cx="3653750" cy="245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5 x 6 = 30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990250"/>
            <a:ext cx="3335600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2850" y="609050"/>
            <a:ext cx="3335600" cy="24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53450" y="1990250"/>
            <a:ext cx="3335600" cy="24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3 x 3 = 9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63" name="Google Shape;16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375" y="1057550"/>
            <a:ext cx="3154300" cy="20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450" y="2820025"/>
            <a:ext cx="3154300" cy="20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8350" y="1107925"/>
            <a:ext cx="3154300" cy="20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5900" y="2820025"/>
            <a:ext cx="3154300" cy="20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8275" y="1705000"/>
            <a:ext cx="3154300" cy="205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5 x 6 = 30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150" y="1353825"/>
            <a:ext cx="8537699" cy="36176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/>
        </p:nvSpPr>
        <p:spPr>
          <a:xfrm>
            <a:off x="37200" y="1478850"/>
            <a:ext cx="90696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4 x 3 = 12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a Story</a:t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2520900"/>
            <a:ext cx="3913742" cy="24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8825" y="413150"/>
            <a:ext cx="3913742" cy="24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4200" y="2636025"/>
            <a:ext cx="3913742" cy="247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89" name="Google Shape;189;p32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623950" y="1824775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1534266" y="1926325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2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2829350" y="127200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3739666" y="228750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2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5230625" y="1694200"/>
            <a:ext cx="1753124" cy="24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 rotWithShape="1">
          <a:blip r:embed="rId3">
            <a:alphaModFix/>
          </a:blip>
          <a:srcRect b="0" l="0" r="53310" t="0"/>
          <a:stretch/>
        </p:blipFill>
        <p:spPr>
          <a:xfrm>
            <a:off x="6140941" y="1795750"/>
            <a:ext cx="1753124" cy="249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3 x 2 = 6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9416" y="977800"/>
            <a:ext cx="2976036" cy="197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2366" y="2994575"/>
            <a:ext cx="2976036" cy="197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5441" y="1024125"/>
            <a:ext cx="2976036" cy="197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5441" y="2994575"/>
            <a:ext cx="2976036" cy="1970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5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0"/>
              <a:buFont typeface="Arial"/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4</a:t>
            </a:r>
            <a:r>
              <a:rPr b="0" i="0" lang="en" sz="13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 x </a:t>
            </a: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3</a:t>
            </a:r>
            <a:r>
              <a:rPr b="0" i="0" lang="en" sz="13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 = </a:t>
            </a: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12</a:t>
            </a:r>
            <a:endParaRPr b="0" i="0" sz="13000" u="none" cap="none" strike="noStrike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19" name="Google Shape;21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5" y="2390275"/>
            <a:ext cx="3537777" cy="24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4900" y="699950"/>
            <a:ext cx="3537777" cy="24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475" y="-79950"/>
            <a:ext cx="3537777" cy="247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7475" y="2328575"/>
            <a:ext cx="3537777" cy="247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4 x 5 = 20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33" name="Google Shape;23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6800" y="2713748"/>
            <a:ext cx="7397202" cy="24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3475" y="573623"/>
            <a:ext cx="7397202" cy="24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0650" y="2571748"/>
            <a:ext cx="7397202" cy="246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3 x 5 = 15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46" name="Google Shape;24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6025" y="3119525"/>
            <a:ext cx="2982298" cy="19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350" y="3155800"/>
            <a:ext cx="2982298" cy="19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650" y="3039725"/>
            <a:ext cx="2982298" cy="19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425" y="1356650"/>
            <a:ext cx="2982298" cy="19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2025" y="1356650"/>
            <a:ext cx="2982298" cy="1987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5 x 6 = 30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0" y="1263450"/>
            <a:ext cx="91440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3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3 x 6 = 18</a:t>
            </a:r>
            <a:endParaRPr i="0" sz="13000" u="none" cap="none" strike="noStrike">
              <a:solidFill>
                <a:srgbClr val="000000"/>
              </a:solidFill>
              <a:latin typeface="Alfa Slab One"/>
              <a:ea typeface="Alfa Slab One"/>
              <a:cs typeface="Alfa Slab One"/>
              <a:sym typeface="Alfa Slab On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2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61" name="Google Shape;26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1750"/>
            <a:ext cx="2369776" cy="259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900" y="678325"/>
            <a:ext cx="2369776" cy="259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3200" y="2571750"/>
            <a:ext cx="2369776" cy="259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7675" y="2495550"/>
            <a:ext cx="2369776" cy="259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950" y="2495550"/>
            <a:ext cx="2369776" cy="259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575" y="678325"/>
            <a:ext cx="2369776" cy="259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0350" y="678325"/>
            <a:ext cx="2369776" cy="259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3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7 x 8 = 56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78" name="Google Shape;27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66357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0952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000" y="366357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000" y="200952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300" y="366357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8300" y="200952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625" y="366357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7625" y="2009524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1975" y="638399"/>
            <a:ext cx="1991777" cy="132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275" y="638399"/>
            <a:ext cx="1991777" cy="132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5"/>
          <p:cNvSpPr txBox="1"/>
          <p:nvPr/>
        </p:nvSpPr>
        <p:spPr>
          <a:xfrm>
            <a:off x="0" y="1478850"/>
            <a:ext cx="91440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500">
                <a:latin typeface="Alfa Slab One"/>
                <a:ea typeface="Alfa Slab One"/>
                <a:cs typeface="Alfa Slab One"/>
                <a:sym typeface="Alfa Slab One"/>
              </a:rPr>
              <a:t>10 x 7 = 70</a:t>
            </a:r>
            <a:endParaRPr sz="12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298" name="Google Shape;298;p46"/>
          <p:cNvPicPr preferRelativeResize="0"/>
          <p:nvPr/>
        </p:nvPicPr>
        <p:blipFill rotWithShape="1">
          <a:blip r:embed="rId3">
            <a:alphaModFix/>
          </a:blip>
          <a:srcRect b="0" l="5629" r="11821" t="0"/>
          <a:stretch/>
        </p:blipFill>
        <p:spPr>
          <a:xfrm>
            <a:off x="349509" y="2219900"/>
            <a:ext cx="2684201" cy="227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 rotWithShape="1">
          <a:blip r:embed="rId3">
            <a:alphaModFix/>
          </a:blip>
          <a:srcRect b="0" l="5629" r="11821" t="0"/>
          <a:stretch/>
        </p:blipFill>
        <p:spPr>
          <a:xfrm>
            <a:off x="3193309" y="2219900"/>
            <a:ext cx="2684201" cy="227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6"/>
          <p:cNvPicPr preferRelativeResize="0"/>
          <p:nvPr/>
        </p:nvPicPr>
        <p:blipFill rotWithShape="1">
          <a:blip r:embed="rId3">
            <a:alphaModFix/>
          </a:blip>
          <a:srcRect b="0" l="5629" r="11821" t="0"/>
          <a:stretch/>
        </p:blipFill>
        <p:spPr>
          <a:xfrm>
            <a:off x="6008084" y="2219900"/>
            <a:ext cx="2684201" cy="227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3 x 6 = 18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67175"/>
            <a:ext cx="3128676" cy="21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94625" y="2767175"/>
            <a:ext cx="3128676" cy="21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7575" y="2767175"/>
            <a:ext cx="3128676" cy="21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3325" y="968750"/>
            <a:ext cx="3128676" cy="21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0850" y="937025"/>
            <a:ext cx="3128676" cy="21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0" y="1263450"/>
            <a:ext cx="91440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3000" u="none" cap="none" strike="noStrike">
                <a:solidFill>
                  <a:srgbClr val="000000"/>
                </a:solidFill>
                <a:latin typeface="Alfa Slab One"/>
                <a:ea typeface="Alfa Slab One"/>
                <a:cs typeface="Alfa Slab One"/>
                <a:sym typeface="Alfa Slab One"/>
              </a:rPr>
              <a:t>5 x 5 = 25</a:t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850" y="925575"/>
            <a:ext cx="3269401" cy="28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6150" y="2272125"/>
            <a:ext cx="3269401" cy="28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3375" y="968725"/>
            <a:ext cx="3269401" cy="287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 3 x 5 = 15</a:t>
            </a:r>
            <a:endParaRPr sz="13000">
              <a:latin typeface="Alfa Slab One"/>
              <a:ea typeface="Alfa Slab One"/>
              <a:cs typeface="Alfa Slab One"/>
              <a:sym typeface="Alfa Slab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Tell me a story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104" name="Google Shape;10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945475"/>
            <a:ext cx="3003250" cy="30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4125" y="309350"/>
            <a:ext cx="3003250" cy="304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9675" y="1992675"/>
            <a:ext cx="3003250" cy="304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/>
        </p:nvSpPr>
        <p:spPr>
          <a:xfrm>
            <a:off x="0" y="1478850"/>
            <a:ext cx="91440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0">
                <a:latin typeface="Alfa Slab One"/>
                <a:ea typeface="Alfa Slab One"/>
                <a:cs typeface="Alfa Slab One"/>
                <a:sym typeface="Alfa Slab One"/>
              </a:rPr>
              <a:t>3 x 5 = 15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