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embeddedFontLst>
    <p:embeddedFont>
      <p:font typeface="Roboto"/>
      <p:regular r:id="rId25"/>
      <p:bold r:id="rId26"/>
      <p:italic r:id="rId27"/>
      <p:boldItalic r:id="rId28"/>
    </p:embeddedFont>
    <p:embeddedFont>
      <p:font typeface="Alfa Slab One"/>
      <p:regular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0" roundtripDataSignature="AMtx7mjA3NDOoA6jcAQ/KCASPpTVSMZP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oboto-bold.fntdata"/><Relationship Id="rId25" Type="http://schemas.openxmlformats.org/officeDocument/2006/relationships/font" Target="fonts/Roboto-regular.fntdata"/><Relationship Id="rId28" Type="http://schemas.openxmlformats.org/officeDocument/2006/relationships/font" Target="fonts/Roboto-boldItalic.fntdata"/><Relationship Id="rId27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AlfaSlabOne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3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784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2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32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3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2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2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26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26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2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7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7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7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2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8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2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8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28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2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9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2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0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30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3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30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3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1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31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31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3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5300">
                <a:latin typeface="Alfa Slab One"/>
                <a:ea typeface="Alfa Slab One"/>
                <a:cs typeface="Alfa Slab One"/>
                <a:sym typeface="Alfa Slab One"/>
              </a:rPr>
              <a:t>ADDITION </a:t>
            </a:r>
            <a:endParaRPr b="1" sz="5300">
              <a:latin typeface="Alfa Slab One"/>
              <a:ea typeface="Alfa Slab One"/>
              <a:cs typeface="Alfa Slab One"/>
              <a:sym typeface="Alfa Slab One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5300">
                <a:latin typeface="Alfa Slab One"/>
                <a:ea typeface="Alfa Slab One"/>
                <a:cs typeface="Alfa Slab One"/>
                <a:sym typeface="Alfa Slab One"/>
              </a:rPr>
              <a:t>TOOL TALKS</a:t>
            </a:r>
            <a:endParaRPr b="1" sz="53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PROBLEM.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17" name="Google Shape;11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23201"/>
            <a:ext cx="9144000" cy="61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1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1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+ 3 = 4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28" name="Google Shape;128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55753"/>
            <a:ext cx="9144000" cy="5870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3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7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+ 1 = 8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4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39" name="Google Shape;13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36556"/>
            <a:ext cx="9144000" cy="5952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2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+ 5 = 7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50" name="Google Shape;15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34217"/>
            <a:ext cx="9144000" cy="588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5 + 5 = 10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61" name="Google Shape;16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81001"/>
            <a:ext cx="9144000" cy="622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4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+ 1 = 5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73" name="Google Shape;7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9149"/>
            <a:ext cx="9144000" cy="559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4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+ 5 = 9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84" name="Google Shape;8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450" y="381000"/>
            <a:ext cx="9056100" cy="629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6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+ 2 = 8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95" name="Google Shape;95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55754"/>
            <a:ext cx="9144000" cy="58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3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+ 3 = 6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06" name="Google Shape;106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77938"/>
            <a:ext cx="9144000" cy="626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8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+ 1 = 9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