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</p:sldIdLst>
  <p:sldSz cy="5143500" cx="9144000"/>
  <p:notesSz cx="6858000" cy="9144000"/>
  <p:embeddedFontLst>
    <p:embeddedFont>
      <p:font typeface="Roboto"/>
      <p:regular r:id="rId27"/>
      <p:bold r:id="rId28"/>
      <p:italic r:id="rId29"/>
      <p:boldItalic r:id="rId30"/>
    </p:embeddedFont>
    <p:embeddedFont>
      <p:font typeface="Alfa Slab One"/>
      <p:regular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32" roundtripDataSignature="AMtx7mjUDRehO6EaxDeUJTW4nkKNKq+iR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font" Target="fonts/Roboto-bold.fntdata"/><Relationship Id="rId27" Type="http://schemas.openxmlformats.org/officeDocument/2006/relationships/font" Target="fonts/Roboto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Roboto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AlfaSlabOne-regular.fntdata"/><Relationship Id="rId30" Type="http://schemas.openxmlformats.org/officeDocument/2006/relationships/font" Target="fonts/Roboto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32" Type="http://customschemas.google.com/relationships/presentationmetadata" Target="meta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" name="Google Shape;6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4" name="Google Shape;114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0" name="Google Shape;12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5" name="Google Shape;125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1" name="Google Shape;131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2" name="Google Shape;142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7" name="Google Shape;147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3" name="Google Shape;153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8" name="Google Shape;158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4" name="Google Shape;164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" name="Google Shape;7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9" name="Google Shape;169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5" name="Google Shape;175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6" name="Google Shape;7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1" name="Google Shape;8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" name="Google Shape;8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2" name="Google Shape;9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8" name="Google Shape;9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3" name="Google Shape;103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9" name="Google Shape;10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3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23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7843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23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3" name="Google Shape;13;p23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4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32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32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0" name="Google Shape;60;p3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accent4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4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7" name="Google Shape;17;p2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2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2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2" name="Google Shape;22;p25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2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26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6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8" name="Google Shape;28;p26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26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2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7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p27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27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5" name="Google Shape;35;p2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8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28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28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28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Google Shape;41;p2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9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44" name="Google Shape;44;p2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0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30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3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Google Shape;49;p30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30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3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31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31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31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Google Shape;56;p3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terial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2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b="0" i="0" sz="32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22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b="0" i="0" sz="18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2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0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8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"/>
          <p:cNvSpPr txBox="1"/>
          <p:nvPr>
            <p:ph type="ctrTitle"/>
          </p:nvPr>
        </p:nvSpPr>
        <p:spPr>
          <a:xfrm>
            <a:off x="582325" y="2571747"/>
            <a:ext cx="8222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5300">
                <a:latin typeface="Alfa Slab One"/>
                <a:ea typeface="Alfa Slab One"/>
                <a:cs typeface="Alfa Slab One"/>
                <a:sym typeface="Alfa Slab One"/>
              </a:rPr>
              <a:t>SUBTRACTION</a:t>
            </a:r>
            <a:r>
              <a:rPr b="1" lang="en" sz="5300">
                <a:latin typeface="Alfa Slab One"/>
                <a:ea typeface="Alfa Slab One"/>
                <a:cs typeface="Alfa Slab One"/>
                <a:sym typeface="Alfa Slab One"/>
              </a:rPr>
              <a:t> </a:t>
            </a:r>
            <a:endParaRPr b="1" sz="5300">
              <a:latin typeface="Alfa Slab One"/>
              <a:ea typeface="Alfa Slab One"/>
              <a:cs typeface="Alfa Slab One"/>
              <a:sym typeface="Alfa Slab One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5300">
                <a:latin typeface="Alfa Slab One"/>
                <a:ea typeface="Alfa Slab One"/>
                <a:cs typeface="Alfa Slab One"/>
                <a:sym typeface="Alfa Slab One"/>
              </a:rPr>
              <a:t>TOOL TALKS</a:t>
            </a:r>
            <a:endParaRPr b="1" sz="53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0"/>
          <p:cNvSpPr txBox="1"/>
          <p:nvPr>
            <p:ph type="ctrTitle"/>
          </p:nvPr>
        </p:nvSpPr>
        <p:spPr>
          <a:xfrm>
            <a:off x="37925" y="276125"/>
            <a:ext cx="9056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2600">
                <a:latin typeface="Alfa Slab One"/>
                <a:ea typeface="Alfa Slab One"/>
                <a:cs typeface="Alfa Slab One"/>
                <a:sym typeface="Alfa Slab One"/>
              </a:rPr>
              <a:t>HERE’S THE MODEL. WHAT’S THE STORY?</a:t>
            </a:r>
            <a:endParaRPr b="1" sz="2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pic>
        <p:nvPicPr>
          <p:cNvPr id="117" name="Google Shape;117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925" y="142575"/>
            <a:ext cx="9144000" cy="620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1"/>
          <p:cNvSpPr txBox="1"/>
          <p:nvPr>
            <p:ph type="ctrTitle"/>
          </p:nvPr>
        </p:nvSpPr>
        <p:spPr>
          <a:xfrm>
            <a:off x="582325" y="2571747"/>
            <a:ext cx="8222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6</a:t>
            </a: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 - 2 = 4</a:t>
            </a:r>
            <a:endParaRPr b="1" sz="9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2"/>
          <p:cNvSpPr txBox="1"/>
          <p:nvPr>
            <p:ph type="ctrTitle"/>
          </p:nvPr>
        </p:nvSpPr>
        <p:spPr>
          <a:xfrm>
            <a:off x="37925" y="276125"/>
            <a:ext cx="9056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2600">
                <a:latin typeface="Alfa Slab One"/>
                <a:ea typeface="Alfa Slab One"/>
                <a:cs typeface="Alfa Slab One"/>
                <a:sym typeface="Alfa Slab One"/>
              </a:rPr>
              <a:t>HERE’S THE MODEL. WHAT’S THE STORY?</a:t>
            </a:r>
            <a:endParaRPr b="1" sz="2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pic>
        <p:nvPicPr>
          <p:cNvPr id="128" name="Google Shape;128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17875"/>
            <a:ext cx="9144000" cy="6153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3"/>
          <p:cNvSpPr txBox="1"/>
          <p:nvPr>
            <p:ph type="ctrTitle"/>
          </p:nvPr>
        </p:nvSpPr>
        <p:spPr>
          <a:xfrm>
            <a:off x="582325" y="2571747"/>
            <a:ext cx="8222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5 - 2 = 3</a:t>
            </a:r>
            <a:endParaRPr b="1" sz="9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4"/>
          <p:cNvSpPr txBox="1"/>
          <p:nvPr>
            <p:ph type="ctrTitle"/>
          </p:nvPr>
        </p:nvSpPr>
        <p:spPr>
          <a:xfrm>
            <a:off x="37925" y="276125"/>
            <a:ext cx="9056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2600">
                <a:latin typeface="Alfa Slab One"/>
                <a:ea typeface="Alfa Slab One"/>
                <a:cs typeface="Alfa Slab One"/>
                <a:sym typeface="Alfa Slab One"/>
              </a:rPr>
              <a:t>HERE’S THE MODEL. WHAT’S THE STORY?</a:t>
            </a:r>
            <a:endParaRPr b="1" sz="2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pic>
        <p:nvPicPr>
          <p:cNvPr id="139" name="Google Shape;13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76200" y="428525"/>
            <a:ext cx="9220201" cy="5959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5"/>
          <p:cNvSpPr txBox="1"/>
          <p:nvPr>
            <p:ph type="ctrTitle"/>
          </p:nvPr>
        </p:nvSpPr>
        <p:spPr>
          <a:xfrm>
            <a:off x="582325" y="2571747"/>
            <a:ext cx="8222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9</a:t>
            </a: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 - 7 = 2</a:t>
            </a:r>
            <a:endParaRPr b="1" sz="9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6"/>
          <p:cNvSpPr txBox="1"/>
          <p:nvPr>
            <p:ph type="ctrTitle"/>
          </p:nvPr>
        </p:nvSpPr>
        <p:spPr>
          <a:xfrm>
            <a:off x="37925" y="276125"/>
            <a:ext cx="9056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2600">
                <a:latin typeface="Alfa Slab One"/>
                <a:ea typeface="Alfa Slab One"/>
                <a:cs typeface="Alfa Slab One"/>
                <a:sym typeface="Alfa Slab One"/>
              </a:rPr>
              <a:t>HERE’S THE MODEL. WHAT’S THE STORY?</a:t>
            </a:r>
            <a:endParaRPr b="1" sz="2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pic>
        <p:nvPicPr>
          <p:cNvPr id="150" name="Google Shape;15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925" y="352325"/>
            <a:ext cx="9056100" cy="62102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7"/>
          <p:cNvSpPr txBox="1"/>
          <p:nvPr>
            <p:ph type="ctrTitle"/>
          </p:nvPr>
        </p:nvSpPr>
        <p:spPr>
          <a:xfrm>
            <a:off x="582325" y="2571747"/>
            <a:ext cx="8222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10</a:t>
            </a: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 - 8 = 2</a:t>
            </a:r>
            <a:endParaRPr b="1" sz="9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8"/>
          <p:cNvSpPr txBox="1"/>
          <p:nvPr>
            <p:ph type="ctrTitle"/>
          </p:nvPr>
        </p:nvSpPr>
        <p:spPr>
          <a:xfrm>
            <a:off x="37925" y="276125"/>
            <a:ext cx="9056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2600">
                <a:latin typeface="Alfa Slab One"/>
                <a:ea typeface="Alfa Slab One"/>
                <a:cs typeface="Alfa Slab One"/>
                <a:sym typeface="Alfa Slab One"/>
              </a:rPr>
              <a:t>HERE’S THE MODEL. WHAT’S THE STORY?</a:t>
            </a:r>
            <a:endParaRPr b="1" sz="2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pic>
        <p:nvPicPr>
          <p:cNvPr id="161" name="Google Shape;16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28525"/>
            <a:ext cx="9144000" cy="5946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9"/>
          <p:cNvSpPr txBox="1"/>
          <p:nvPr>
            <p:ph type="ctrTitle"/>
          </p:nvPr>
        </p:nvSpPr>
        <p:spPr>
          <a:xfrm>
            <a:off x="582325" y="2571747"/>
            <a:ext cx="8222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6</a:t>
            </a: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 - 5 = 1</a:t>
            </a:r>
            <a:endParaRPr b="1" sz="9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"/>
          <p:cNvSpPr txBox="1"/>
          <p:nvPr>
            <p:ph type="ctrTitle"/>
          </p:nvPr>
        </p:nvSpPr>
        <p:spPr>
          <a:xfrm>
            <a:off x="37925" y="276125"/>
            <a:ext cx="9056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2600">
                <a:latin typeface="Alfa Slab One"/>
                <a:ea typeface="Alfa Slab One"/>
                <a:cs typeface="Alfa Slab One"/>
                <a:sym typeface="Alfa Slab One"/>
              </a:rPr>
              <a:t>HERE’S THE MODEL. WHAT’S THE STORY?</a:t>
            </a:r>
            <a:endParaRPr b="1" sz="2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pic>
        <p:nvPicPr>
          <p:cNvPr id="73" name="Google Shape;73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350" y="552790"/>
            <a:ext cx="9056100" cy="58511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0"/>
          <p:cNvSpPr txBox="1"/>
          <p:nvPr>
            <p:ph type="ctrTitle"/>
          </p:nvPr>
        </p:nvSpPr>
        <p:spPr>
          <a:xfrm>
            <a:off x="37925" y="276125"/>
            <a:ext cx="9056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2600">
                <a:latin typeface="Alfa Slab One"/>
                <a:ea typeface="Alfa Slab One"/>
                <a:cs typeface="Alfa Slab One"/>
                <a:sym typeface="Alfa Slab One"/>
              </a:rPr>
              <a:t>HERE’S THE MODEL. WHAT’S THE STORY?</a:t>
            </a:r>
            <a:endParaRPr b="1" sz="2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pic>
        <p:nvPicPr>
          <p:cNvPr id="172" name="Google Shape;17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29275"/>
            <a:ext cx="9208501" cy="635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1"/>
          <p:cNvSpPr txBox="1"/>
          <p:nvPr>
            <p:ph type="ctrTitle"/>
          </p:nvPr>
        </p:nvSpPr>
        <p:spPr>
          <a:xfrm>
            <a:off x="582325" y="2571747"/>
            <a:ext cx="8222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4</a:t>
            </a: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 - 2 = 2</a:t>
            </a:r>
            <a:endParaRPr b="1" sz="9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3"/>
          <p:cNvSpPr txBox="1"/>
          <p:nvPr>
            <p:ph type="ctrTitle"/>
          </p:nvPr>
        </p:nvSpPr>
        <p:spPr>
          <a:xfrm>
            <a:off x="582325" y="2571747"/>
            <a:ext cx="8222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8</a:t>
            </a: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 - 6 = 2</a:t>
            </a:r>
            <a:endParaRPr b="1" sz="9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4"/>
          <p:cNvSpPr txBox="1"/>
          <p:nvPr>
            <p:ph type="ctrTitle"/>
          </p:nvPr>
        </p:nvSpPr>
        <p:spPr>
          <a:xfrm>
            <a:off x="37925" y="276125"/>
            <a:ext cx="9056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2600">
                <a:latin typeface="Alfa Slab One"/>
                <a:ea typeface="Alfa Slab One"/>
                <a:cs typeface="Alfa Slab One"/>
                <a:sym typeface="Alfa Slab One"/>
              </a:rPr>
              <a:t>HERE’S THE MODEL. WHAT’S THE STORY?</a:t>
            </a:r>
            <a:endParaRPr b="1" sz="2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pic>
        <p:nvPicPr>
          <p:cNvPr id="84" name="Google Shape;84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56587" y="276125"/>
            <a:ext cx="9056100" cy="5706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5"/>
          <p:cNvSpPr txBox="1"/>
          <p:nvPr>
            <p:ph type="ctrTitle"/>
          </p:nvPr>
        </p:nvSpPr>
        <p:spPr>
          <a:xfrm>
            <a:off x="582325" y="2571747"/>
            <a:ext cx="8222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10 - 4 </a:t>
            </a: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= 6</a:t>
            </a:r>
            <a:endParaRPr b="1" sz="9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6"/>
          <p:cNvSpPr txBox="1"/>
          <p:nvPr>
            <p:ph type="ctrTitle"/>
          </p:nvPr>
        </p:nvSpPr>
        <p:spPr>
          <a:xfrm>
            <a:off x="37925" y="276125"/>
            <a:ext cx="9056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2600">
                <a:latin typeface="Alfa Slab One"/>
                <a:ea typeface="Alfa Slab One"/>
                <a:cs typeface="Alfa Slab One"/>
                <a:sym typeface="Alfa Slab One"/>
              </a:rPr>
              <a:t>HERE’S THE MODEL. WHAT’S THE STORY?</a:t>
            </a:r>
            <a:endParaRPr b="1" sz="2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pic>
        <p:nvPicPr>
          <p:cNvPr id="95" name="Google Shape;95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87725" y="-113525"/>
            <a:ext cx="9395300" cy="7065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7"/>
          <p:cNvSpPr txBox="1"/>
          <p:nvPr>
            <p:ph type="ctrTitle"/>
          </p:nvPr>
        </p:nvSpPr>
        <p:spPr>
          <a:xfrm>
            <a:off x="582325" y="2571747"/>
            <a:ext cx="8222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7</a:t>
            </a: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 - 4 = 3</a:t>
            </a:r>
            <a:endParaRPr b="1" sz="9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8"/>
          <p:cNvSpPr txBox="1"/>
          <p:nvPr>
            <p:ph type="ctrTitle"/>
          </p:nvPr>
        </p:nvSpPr>
        <p:spPr>
          <a:xfrm>
            <a:off x="37925" y="276125"/>
            <a:ext cx="9056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2600">
                <a:latin typeface="Alfa Slab One"/>
                <a:ea typeface="Alfa Slab One"/>
                <a:cs typeface="Alfa Slab One"/>
                <a:sym typeface="Alfa Slab One"/>
              </a:rPr>
              <a:t>HERE’S THE MODEL. WHAT’S THE STORY?</a:t>
            </a:r>
            <a:endParaRPr b="1" sz="2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pic>
        <p:nvPicPr>
          <p:cNvPr id="106" name="Google Shape;106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" y="228600"/>
            <a:ext cx="9144000" cy="6258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9"/>
          <p:cNvSpPr txBox="1"/>
          <p:nvPr>
            <p:ph type="ctrTitle"/>
          </p:nvPr>
        </p:nvSpPr>
        <p:spPr>
          <a:xfrm>
            <a:off x="582325" y="2571747"/>
            <a:ext cx="8222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3</a:t>
            </a:r>
            <a:r>
              <a:rPr b="1" lang="en" sz="9600">
                <a:latin typeface="Alfa Slab One"/>
                <a:ea typeface="Alfa Slab One"/>
                <a:cs typeface="Alfa Slab One"/>
                <a:sym typeface="Alfa Slab One"/>
              </a:rPr>
              <a:t> - 1 = 2</a:t>
            </a:r>
            <a:endParaRPr b="1" sz="9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1A237E"/>
      </a:accent5>
      <a:accent6>
        <a:srgbClr val="F4B400"/>
      </a:accent6>
      <a:hlink>
        <a:srgbClr val="1A237E"/>
      </a:hlink>
      <a:folHlink>
        <a:srgbClr val="1A2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