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oboto"/>
      <p:regular r:id="rId25"/>
      <p:bold r:id="rId26"/>
      <p:italic r:id="rId27"/>
      <p:boldItalic r:id="rId28"/>
    </p:embeddedFont>
    <p:embeddedFont>
      <p:font typeface="Alfa Slab One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jA3NDOoA6jcAQ/KCASPpTVSMZP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bold.fntdata"/><Relationship Id="rId25" Type="http://schemas.openxmlformats.org/officeDocument/2006/relationships/font" Target="fonts/Roboto-regular.fntdata"/><Relationship Id="rId28" Type="http://schemas.openxmlformats.org/officeDocument/2006/relationships/font" Target="fonts/Roboto-boldItalic.fntdata"/><Relationship Id="rId27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faSlabOn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2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32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26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8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30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3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1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1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ADDITION 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TOOL TALKS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PROBLEM.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17" name="Google Shape;11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3201"/>
            <a:ext cx="9144000" cy="619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1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+ 3 = 4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28" name="Google Shape;12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55753"/>
            <a:ext cx="9144000" cy="587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7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+ 1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39" name="Google Shape;13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36556"/>
            <a:ext cx="9144000" cy="595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5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2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+ 5 = 7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50" name="Google Shape;15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34217"/>
            <a:ext cx="9144000" cy="58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5 + 5 = 10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8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61" name="Google Shape;16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1001"/>
            <a:ext cx="9144000" cy="622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4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+ 1 = 5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73" name="Google Shape;7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49149"/>
            <a:ext cx="9144000" cy="559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4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+ 5 = 9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84" name="Google Shape;8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50" y="381000"/>
            <a:ext cx="9056100" cy="62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6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+ 2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95" name="Google Shape;9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55754"/>
            <a:ext cx="9144000" cy="58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3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+ 3 = 6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06" name="Google Shape;10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77938"/>
            <a:ext cx="9144000" cy="62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8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+ 1 = 9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